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</p:sldMasterIdLst>
  <p:sldIdLst>
    <p:sldId id="256" r:id="rId5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068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EA33616-6C58-403A-899C-3B7D55F71B27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Administration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F52E3B-7BE2-4E80-90FF-8306A17CFF8A}" type="parTrans" cxnId="{B5368AB3-6A09-4986-8A56-83DA555636EB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3CC27F-84E5-444B-8EA9-ABC32484E352}" type="sibTrans" cxnId="{B5368AB3-6A09-4986-8A56-83DA555636EB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18F379-9B76-4D24-9528-ABF29A5CC0F7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Academics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16E60-CF12-4738-8056-F98A479FE49F}" type="parTrans" cxnId="{DC6C29E2-CB45-4A25-A817-0402689C31A5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12FF9A-AA6D-4E26-8169-D66AD7FF6FB4}" type="sibTrans" cxnId="{DC6C29E2-CB45-4A25-A817-0402689C31A5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7867AE-D383-4741-A19C-212DA7B39248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Student Supporting System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15F60-AC23-42C2-B1B2-C05367E5646B}" type="parTrans" cxnId="{6F0377BB-8D43-4C90-846E-99D061915CE7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18F588-8385-45F5-A5A3-006B4ED2851B}" type="sibTrans" cxnId="{6F0377BB-8D43-4C90-846E-99D061915CE7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099EF7-321E-45BF-AED6-CB0900C8341A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Extracurricular</a:t>
          </a:r>
        </a:p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Activities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A2F5FD-58D1-4D68-BCF2-D7F56AB792AB}" type="parTrans" cxnId="{98272939-6EB7-44C7-AD4D-4C03F6589210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290DE6-CD0C-4A93-A40F-C405E9AA9A19}" type="sibTrans" cxnId="{98272939-6EB7-44C7-AD4D-4C03F6589210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6A7383-D9B4-4304-8B32-78C675C30257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College Forum</a:t>
          </a:r>
        </a:p>
      </dgm:t>
    </dgm:pt>
    <dgm:pt modelId="{63879560-0422-45CB-8864-A8F90043E6DC}" type="parTrans" cxnId="{B7A2A136-31AA-451F-84B0-F9D080E9195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6C305C-2D32-4A0F-BFCC-1FD9FF710A6A}" type="sibTrans" cxnId="{B7A2A136-31AA-451F-84B0-F9D080E91954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7BF20F-CF90-4343-9B85-CDA889B3002C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Examination</a:t>
          </a:r>
        </a:p>
      </dgm:t>
    </dgm:pt>
    <dgm:pt modelId="{9C69C267-C2CE-4680-BA9C-7D9CFB04DA07}" type="parTrans" cxnId="{65A88E62-253F-48E4-BD53-994D57C9A93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20142-C051-4F96-B98C-A88ED3B173C3}" type="sibTrans" cxnId="{65A88E62-253F-48E4-BD53-994D57C9A934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53E456-8BA6-465D-8ADC-9658B35E655A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Internal Examination Committee</a:t>
          </a:r>
        </a:p>
      </dgm:t>
    </dgm:pt>
    <dgm:pt modelId="{320CB068-C125-414C-A477-15AEFCD0F53F}" type="parTrans" cxnId="{FACE276D-8E05-4270-A551-5EEB586A2299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0196A9-6784-4CAD-AB14-B1B33B5AF7B6}" type="sibTrans" cxnId="{FACE276D-8E05-4270-A551-5EEB586A2299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059123-7559-42F8-A429-2DD037A7FC85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Mentor-Mentee System 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B8AA7-F18D-423C-8EAB-0B7075F294D5}" type="parTrans" cxnId="{E26AE659-F7C1-4553-812B-E24D5E92E86F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1E55BB-F63B-40CA-A7AC-84D054BDA90E}" type="sibTrans" cxnId="{E26AE659-F7C1-4553-812B-E24D5E92E86F}">
      <dgm:prSet/>
      <dgm:spPr/>
      <dgm:t>
        <a:bodyPr/>
        <a:lstStyle/>
        <a:p>
          <a:endParaRPr lang="en-US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858786-8548-448A-B101-E478175CD73C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IQAC</a:t>
          </a:r>
        </a:p>
      </dgm:t>
    </dgm:pt>
    <dgm:pt modelId="{C1F2B3DB-E489-42C9-B06F-7F01511069A2}" type="parTrans" cxnId="{23CB2E79-D1B0-4802-869E-7F57AA156F28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2FA3D6-5D9F-4C3F-9190-7F8119E0D9A1}" type="sibTrans" cxnId="{23CB2E79-D1B0-4802-869E-7F57AA156F28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004848-B5C9-4E63-ADA7-F3A65BB11765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Establishment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D05BE1-0BE9-4E64-831F-9B8F451EF7A4}" type="parTrans" cxnId="{CFC51B07-F21E-44B2-8EE4-D1A94742AB4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8CB924-12B3-407F-86D4-F4F8E4983800}" type="sibTrans" cxnId="{CFC51B07-F21E-44B2-8EE4-D1A94742AB44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390BAD-9549-4A4F-9A29-B678E4841AF5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Local Governing Bodies</a:t>
          </a:r>
          <a:endParaRPr lang="en-IN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AB0EC3-43A9-4BC9-88DC-B31705645250}" type="parTrans" cxnId="{AB32ED37-CB5C-4B26-B8FA-EB576F1961DC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FC7CAA-07A8-4CBF-A69B-285E37681B03}" type="sibTrans" cxnId="{AB32ED37-CB5C-4B26-B8FA-EB576F1961DC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B7D1C2-9867-4D89-898D-C15B1316C4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Board of Management</a:t>
          </a:r>
          <a:endParaRPr lang="en-IN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A2D443-0D77-4430-B0CE-FDD54E125898}" type="parTrans" cxnId="{B1C19E85-0189-4643-9B51-D1C09532B29B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EECAAC-F2BE-49F4-AE41-78A1AC6D381B}" type="sibTrans" cxnId="{B1C19E85-0189-4643-9B51-D1C09532B29B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BA549B-3F49-4A37-B0A5-46708F79FF9E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KLE Society, Belagavi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AF758D45-4F41-42C0-BB1C-FA4261979C04}" type="parTrans" cxnId="{1E2548B8-947C-476B-987E-C5DFC17C27BA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C34EF6-7202-4559-8B7D-0E2537459242}" type="sibTrans" cxnId="{1E2548B8-947C-476B-987E-C5DFC17C27BA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EC5C76-D0A2-4DE7-9E69-F295FF68AD02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PRINCIPAL</a:t>
          </a:r>
          <a:endParaRPr lang="en-IN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0393DA-84D5-45BE-AE12-1561C33BEC91}" type="parTrans" cxnId="{283145B9-70CB-465B-8062-030B48FF8741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49CC5-1EB0-43B3-A672-1FE2BF3F56C8}" type="sibTrans" cxnId="{283145B9-70CB-465B-8062-030B48FF8741}">
      <dgm:prSet/>
      <dgm:spPr/>
      <dgm:t>
        <a:bodyPr/>
        <a:lstStyle/>
        <a:p>
          <a:endParaRPr lang="en-IN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2A26A-CB26-4EB2-8490-650A3520F7B8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Manager</a:t>
          </a:r>
        </a:p>
      </dgm:t>
    </dgm:pt>
    <dgm:pt modelId="{497E3A78-1EBC-4B43-9358-9DCFA2E297C7}" type="parTrans" cxnId="{C7D89F9E-CEB6-4E7A-AC80-76E068E64A75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156CE0E2-30A6-4937-BFD7-A7931173A1ED}" type="sibTrans" cxnId="{C7D89F9E-CEB6-4E7A-AC80-76E068E64A75}">
      <dgm:prSet/>
      <dgm:spPr/>
      <dgm:t>
        <a:bodyPr/>
        <a:lstStyle/>
        <a:p>
          <a:endParaRPr lang="en-IN" sz="2000"/>
        </a:p>
      </dgm:t>
    </dgm:pt>
    <dgm:pt modelId="{E6D73BAC-B65F-4819-8E78-08AE9E0DC992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Office Superintendent</a:t>
          </a:r>
        </a:p>
      </dgm:t>
    </dgm:pt>
    <dgm:pt modelId="{451563C2-0BB8-416C-BA80-6C3B89D1D54E}" type="parTrans" cxnId="{71B8AD3C-ADBE-4894-B791-32D33A7043E0}">
      <dgm:prSet/>
      <dgm:spPr/>
      <dgm:t>
        <a:bodyPr/>
        <a:lstStyle/>
        <a:p>
          <a:endParaRPr lang="en-IN" sz="2000"/>
        </a:p>
      </dgm:t>
    </dgm:pt>
    <dgm:pt modelId="{501B9568-5C2C-4D54-A8D2-0F4CAC3DE0BA}" type="sibTrans" cxnId="{71B8AD3C-ADBE-4894-B791-32D33A7043E0}">
      <dgm:prSet/>
      <dgm:spPr/>
      <dgm:t>
        <a:bodyPr/>
        <a:lstStyle/>
        <a:p>
          <a:endParaRPr lang="en-IN" sz="2000"/>
        </a:p>
      </dgm:t>
    </dgm:pt>
    <dgm:pt modelId="{56C0D74F-9C9C-46F7-80C9-4625F9EBC73C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Admin Staff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3BC082-F87D-4B82-B0FA-433E3D91C258}" type="parTrans" cxnId="{484B66D4-92F1-4692-8447-738E62262ADB}">
      <dgm:prSet/>
      <dgm:spPr/>
      <dgm:t>
        <a:bodyPr/>
        <a:lstStyle/>
        <a:p>
          <a:endParaRPr lang="en-IN" sz="2000"/>
        </a:p>
      </dgm:t>
    </dgm:pt>
    <dgm:pt modelId="{E2BBB015-5B71-490B-900D-5E6034F6EB36}" type="sibTrans" cxnId="{484B66D4-92F1-4692-8447-738E62262ADB}">
      <dgm:prSet/>
      <dgm:spPr/>
      <dgm:t>
        <a:bodyPr/>
        <a:lstStyle/>
        <a:p>
          <a:endParaRPr lang="en-IN" sz="2000"/>
        </a:p>
      </dgm:t>
    </dgm:pt>
    <dgm:pt modelId="{A01184D6-A306-4536-896A-D8EA2636419F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NCC</a:t>
          </a:r>
        </a:p>
      </dgm:t>
    </dgm:pt>
    <dgm:pt modelId="{25773144-DA2A-4F65-817A-281E8AC00F89}" type="parTrans" cxnId="{E3131993-313C-4F73-A954-BE69A44497F6}">
      <dgm:prSet/>
      <dgm:spPr/>
      <dgm:t>
        <a:bodyPr/>
        <a:lstStyle/>
        <a:p>
          <a:endParaRPr lang="en-IN" sz="2000"/>
        </a:p>
      </dgm:t>
    </dgm:pt>
    <dgm:pt modelId="{7D58F5A4-2053-42E4-A688-7D77E15DF24F}" type="sibTrans" cxnId="{E3131993-313C-4F73-A954-BE69A44497F6}">
      <dgm:prSet/>
      <dgm:spPr/>
      <dgm:t>
        <a:bodyPr/>
        <a:lstStyle/>
        <a:p>
          <a:endParaRPr lang="en-IN" sz="2000"/>
        </a:p>
      </dgm:t>
    </dgm:pt>
    <dgm:pt modelId="{D7B77F47-9F7C-4D0D-99D8-D090B2708424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Co-curricular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11802-558C-4A90-9567-0655A32381B0}" type="parTrans" cxnId="{5DB79152-F63A-494D-8DDF-A998971C580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23E3EA6A-F954-4292-8FE4-54BC88B39506}" type="sibTrans" cxnId="{5DB79152-F63A-494D-8DDF-A998971C5804}">
      <dgm:prSet/>
      <dgm:spPr/>
      <dgm:t>
        <a:bodyPr/>
        <a:lstStyle/>
        <a:p>
          <a:endParaRPr lang="en-IN" sz="2000"/>
        </a:p>
      </dgm:t>
    </dgm:pt>
    <dgm:pt modelId="{723F08A0-934D-4CE2-A130-13F45E116336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Admission Committee 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8D3FAC-DB7A-45C6-AC12-C95ED77E1165}" type="parTrans" cxnId="{13E209D2-CA9B-450E-A1F3-B56AB60A419C}">
      <dgm:prSet/>
      <dgm:spPr/>
      <dgm:t>
        <a:bodyPr/>
        <a:lstStyle/>
        <a:p>
          <a:endParaRPr lang="en-IN" sz="2000"/>
        </a:p>
      </dgm:t>
    </dgm:pt>
    <dgm:pt modelId="{106B11C7-4C69-4E65-95B6-44AFCD791C61}" type="sibTrans" cxnId="{13E209D2-CA9B-450E-A1F3-B56AB60A419C}">
      <dgm:prSet/>
      <dgm:spPr/>
      <dgm:t>
        <a:bodyPr/>
        <a:lstStyle/>
        <a:p>
          <a:endParaRPr lang="en-IN" sz="2000"/>
        </a:p>
      </dgm:t>
    </dgm:pt>
    <dgm:pt modelId="{963A8AF2-CE08-4FE6-AB9E-23BD3F6EC585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Curricular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675AEF-221E-4470-AFC7-AA9A7685771F}" type="parTrans" cxnId="{C33F45C4-4A33-48E7-9C5A-4DCAA34687B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5309FC3C-F79B-468A-8E7D-A520AECA19A4}" type="sibTrans" cxnId="{C33F45C4-4A33-48E7-9C5A-4DCAA34687B4}">
      <dgm:prSet/>
      <dgm:spPr/>
      <dgm:t>
        <a:bodyPr/>
        <a:lstStyle/>
        <a:p>
          <a:endParaRPr lang="en-IN" sz="2000"/>
        </a:p>
      </dgm:t>
    </dgm:pt>
    <dgm:pt modelId="{95DE551F-2D1E-4661-A822-552F7962B895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Menial Staff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7FC0A2-71A8-43D3-B8E0-599BAAD4EF6B}" type="parTrans" cxnId="{9735AED3-821E-4227-9392-AFA0B1FF568E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B3C254A2-89D3-45AA-857E-173AA1BB9D97}" type="sibTrans" cxnId="{9735AED3-821E-4227-9392-AFA0B1FF568E}">
      <dgm:prSet/>
      <dgm:spPr/>
      <dgm:t>
        <a:bodyPr/>
        <a:lstStyle/>
        <a:p>
          <a:endParaRPr lang="en-IN" sz="2000"/>
        </a:p>
      </dgm:t>
    </dgm:pt>
    <dgm:pt modelId="{ED0CF355-4C59-456D-8FCC-C65607ED2D12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Department </a:t>
          </a:r>
          <a:r>
            <a:rPr lang="en-US" sz="12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HoDs</a:t>
          </a:r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 Coordinators</a:t>
          </a:r>
        </a:p>
      </dgm:t>
    </dgm:pt>
    <dgm:pt modelId="{7DD6BBBC-ED6F-421E-AB5B-7C4DF95D032A}" type="parTrans" cxnId="{47E5F309-FAF9-4925-BA58-EB438620D5F8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CE8DA28C-2242-4FA3-B00F-E4E3698B055C}" type="sibTrans" cxnId="{47E5F309-FAF9-4925-BA58-EB438620D5F8}">
      <dgm:prSet/>
      <dgm:spPr/>
      <dgm:t>
        <a:bodyPr/>
        <a:lstStyle/>
        <a:p>
          <a:endParaRPr lang="en-IN" sz="2000"/>
        </a:p>
      </dgm:t>
    </dgm:pt>
    <dgm:pt modelId="{DCA07470-E0AB-43E9-9E80-C51A7D0F312E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Teaching Staff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086A76-288D-4C1B-AF8C-EFFFEC589713}" type="parTrans" cxnId="{514117C4-43AF-4BC0-80DB-736149F1735A}">
      <dgm:prSet/>
      <dgm:spPr/>
      <dgm:t>
        <a:bodyPr/>
        <a:lstStyle/>
        <a:p>
          <a:endParaRPr lang="en-IN" sz="2000"/>
        </a:p>
      </dgm:t>
    </dgm:pt>
    <dgm:pt modelId="{10C15D37-35E4-4391-B74A-865712E2EB01}" type="sibTrans" cxnId="{514117C4-43AF-4BC0-80DB-736149F1735A}">
      <dgm:prSet/>
      <dgm:spPr/>
      <dgm:t>
        <a:bodyPr/>
        <a:lstStyle/>
        <a:p>
          <a:endParaRPr lang="en-IN" sz="2000"/>
        </a:p>
      </dgm:t>
    </dgm:pt>
    <dgm:pt modelId="{AC7206CA-51D5-4BD8-8D83-1E3D06CDC1AD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Programmers/ technicians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3E842F-8348-496F-B6DC-AE0C8753432D}" type="parTrans" cxnId="{1EC0AA5D-EBBB-4A80-BC27-B76025016F52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6B0859D3-BAFB-4065-82D2-D2F64E89D368}" type="sibTrans" cxnId="{1EC0AA5D-EBBB-4A80-BC27-B76025016F52}">
      <dgm:prSet/>
      <dgm:spPr/>
      <dgm:t>
        <a:bodyPr/>
        <a:lstStyle/>
        <a:p>
          <a:endParaRPr lang="en-IN" sz="2000"/>
        </a:p>
      </dgm:t>
    </dgm:pt>
    <dgm:pt modelId="{11C3DD28-113E-43C9-B35F-A866573D2CB9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IIC</a:t>
          </a:r>
        </a:p>
      </dgm:t>
    </dgm:pt>
    <dgm:pt modelId="{8038EFD2-0AB5-41C4-BCD2-8DD3EEF2BCA1}" type="parTrans" cxnId="{D601895D-C13C-4065-944D-FFE794A3A186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043AD314-1901-49AA-BB03-8E1E6B5D7C48}" type="sibTrans" cxnId="{D601895D-C13C-4065-944D-FFE794A3A186}">
      <dgm:prSet/>
      <dgm:spPr/>
      <dgm:t>
        <a:bodyPr/>
        <a:lstStyle/>
        <a:p>
          <a:endParaRPr lang="en-IN" sz="2000"/>
        </a:p>
      </dgm:t>
    </dgm:pt>
    <dgm:pt modelId="{F7C76DB9-A447-4358-B016-D9366145BB99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NSS</a:t>
          </a:r>
        </a:p>
      </dgm:t>
    </dgm:pt>
    <dgm:pt modelId="{1737B793-6BE9-4AAD-9DC0-0E4443F640FD}" type="parTrans" cxnId="{D651678E-F9DC-4A92-AB3F-D7E812245967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5EAB25CC-707F-4F6E-9FD6-7607C12933C8}" type="sibTrans" cxnId="{D651678E-F9DC-4A92-AB3F-D7E812245967}">
      <dgm:prSet/>
      <dgm:spPr/>
      <dgm:t>
        <a:bodyPr/>
        <a:lstStyle/>
        <a:p>
          <a:endParaRPr lang="en-IN" sz="2000"/>
        </a:p>
      </dgm:t>
    </dgm:pt>
    <dgm:pt modelId="{AA14BBAE-5762-4542-B480-9F9DDD2228FE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YRC</a:t>
          </a:r>
        </a:p>
      </dgm:t>
    </dgm:pt>
    <dgm:pt modelId="{6C1B3C2E-5240-45DF-BD16-2BE71DFFFD49}" type="parTrans" cxnId="{941EAFDB-B30E-472B-90F9-8E9BA56A5D37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F4B03BF9-50EA-4839-B86C-7E2B0DD9EED7}" type="sibTrans" cxnId="{941EAFDB-B30E-472B-90F9-8E9BA56A5D37}">
      <dgm:prSet/>
      <dgm:spPr/>
      <dgm:t>
        <a:bodyPr/>
        <a:lstStyle/>
        <a:p>
          <a:endParaRPr lang="en-IN" sz="2000"/>
        </a:p>
      </dgm:t>
    </dgm:pt>
    <dgm:pt modelId="{F6276927-1576-4F00-990E-E54832C6E610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 &amp; D Cell</a:t>
          </a:r>
        </a:p>
      </dgm:t>
    </dgm:pt>
    <dgm:pt modelId="{FA808F6B-4E38-4D51-B175-46F63896E057}" type="parTrans" cxnId="{BFDA5B14-0148-4EE9-BB78-8874A6B3A473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01030723-CDFF-4F8D-AF3F-82E24049D466}" type="sibTrans" cxnId="{BFDA5B14-0148-4EE9-BB78-8874A6B3A473}">
      <dgm:prSet/>
      <dgm:spPr/>
      <dgm:t>
        <a:bodyPr/>
        <a:lstStyle/>
        <a:p>
          <a:endParaRPr lang="en-IN" sz="2000"/>
        </a:p>
      </dgm:t>
    </dgm:pt>
    <dgm:pt modelId="{3D708129-A786-4476-95FD-4CD60A6CE0A9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Women Anti-sexual Harassment Cell</a:t>
          </a:r>
        </a:p>
      </dgm:t>
    </dgm:pt>
    <dgm:pt modelId="{29A5BA20-6984-4BFD-B0CF-1FDFE55E8294}" type="parTrans" cxnId="{2B95FD3C-7651-46F2-ACBA-0ABBF3290B16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76876472-23E3-4282-A677-7715A9D9DF45}" type="sibTrans" cxnId="{2B95FD3C-7651-46F2-ACBA-0ABBF3290B16}">
      <dgm:prSet/>
      <dgm:spPr/>
      <dgm:t>
        <a:bodyPr/>
        <a:lstStyle/>
        <a:p>
          <a:endParaRPr lang="en-IN" sz="2000"/>
        </a:p>
      </dgm:t>
    </dgm:pt>
    <dgm:pt modelId="{862D317D-23FA-4297-864E-B3E5C50385CF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Student Welfare Committee</a:t>
          </a:r>
        </a:p>
      </dgm:t>
    </dgm:pt>
    <dgm:pt modelId="{8881A312-F774-4BC2-A5E3-FEF06C785D76}" type="parTrans" cxnId="{81203BFA-D8FC-4D8B-8596-90639D082B27}">
      <dgm:prSet/>
      <dgm:spPr/>
      <dgm:t>
        <a:bodyPr/>
        <a:lstStyle/>
        <a:p>
          <a:endParaRPr lang="en-IN" sz="2000"/>
        </a:p>
      </dgm:t>
    </dgm:pt>
    <dgm:pt modelId="{75C3455E-C430-47EF-BFD1-01D533808513}" type="sibTrans" cxnId="{81203BFA-D8FC-4D8B-8596-90639D082B27}">
      <dgm:prSet/>
      <dgm:spPr/>
      <dgm:t>
        <a:bodyPr/>
        <a:lstStyle/>
        <a:p>
          <a:endParaRPr lang="en-IN" sz="2000"/>
        </a:p>
      </dgm:t>
    </dgm:pt>
    <dgm:pt modelId="{02FBF432-EBC4-4433-A386-74388CECF85A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Student Council</a:t>
          </a:r>
        </a:p>
      </dgm:t>
    </dgm:pt>
    <dgm:pt modelId="{2591C023-DE80-4BCC-85A5-21513A904888}" type="parTrans" cxnId="{4020BF1B-7407-4C9C-8E99-CA4A9984EB25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EE629CF9-6761-4AEA-812B-551C98E86DF3}" type="sibTrans" cxnId="{4020BF1B-7407-4C9C-8E99-CA4A9984EB25}">
      <dgm:prSet/>
      <dgm:spPr/>
      <dgm:t>
        <a:bodyPr/>
        <a:lstStyle/>
        <a:p>
          <a:endParaRPr lang="en-IN" sz="2000"/>
        </a:p>
      </dgm:t>
    </dgm:pt>
    <dgm:pt modelId="{BBC60C76-ADD2-419C-9C5B-80549F4006D4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Internal Compliant Committee</a:t>
          </a:r>
        </a:p>
      </dgm:t>
    </dgm:pt>
    <dgm:pt modelId="{D12169BD-1573-493E-BCF6-5DB9910980A9}" type="parTrans" cxnId="{1969DBDC-D198-4197-99DD-B84BBA284B47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DF6F6B84-7637-493C-973B-CBF96C32C5B6}" type="sibTrans" cxnId="{1969DBDC-D198-4197-99DD-B84BBA284B47}">
      <dgm:prSet/>
      <dgm:spPr/>
      <dgm:t>
        <a:bodyPr/>
        <a:lstStyle/>
        <a:p>
          <a:endParaRPr lang="en-IN" sz="2000"/>
        </a:p>
      </dgm:t>
    </dgm:pt>
    <dgm:pt modelId="{9A92427D-D830-4740-AA8C-1602B88B81BA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Anti-ragging Committee</a:t>
          </a:r>
        </a:p>
      </dgm:t>
    </dgm:pt>
    <dgm:pt modelId="{D06ABF84-F12D-4E48-B9B4-640076E445B1}" type="parTrans" cxnId="{6C28EFE5-6F79-43C7-AC05-573E7006A889}">
      <dgm:prSet/>
      <dgm:spPr/>
      <dgm:t>
        <a:bodyPr/>
        <a:lstStyle/>
        <a:p>
          <a:endParaRPr lang="en-IN" sz="2000"/>
        </a:p>
      </dgm:t>
    </dgm:pt>
    <dgm:pt modelId="{FF031FEC-BA26-43FE-ADC9-D882D4CA660A}" type="sibTrans" cxnId="{6C28EFE5-6F79-43C7-AC05-573E7006A889}">
      <dgm:prSet/>
      <dgm:spPr/>
      <dgm:t>
        <a:bodyPr/>
        <a:lstStyle/>
        <a:p>
          <a:endParaRPr lang="en-IN" sz="2000"/>
        </a:p>
      </dgm:t>
    </dgm:pt>
    <dgm:pt modelId="{83F1DB58-908A-4C1D-AFF2-214108455157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Grievance Redressal Cell</a:t>
          </a:r>
        </a:p>
      </dgm:t>
    </dgm:pt>
    <dgm:pt modelId="{07927178-40F4-4F10-ADAE-9E89720BC7DD}" type="parTrans" cxnId="{754D7C61-B6AE-4816-91D6-273477682914}">
      <dgm:prSet/>
      <dgm:spPr/>
      <dgm:t>
        <a:bodyPr/>
        <a:lstStyle/>
        <a:p>
          <a:endParaRPr lang="en-IN" sz="2000"/>
        </a:p>
      </dgm:t>
    </dgm:pt>
    <dgm:pt modelId="{2D45D796-68EF-4F3E-B3DC-54AC3874BFAF}" type="sibTrans" cxnId="{754D7C61-B6AE-4816-91D6-273477682914}">
      <dgm:prSet/>
      <dgm:spPr/>
      <dgm:t>
        <a:bodyPr/>
        <a:lstStyle/>
        <a:p>
          <a:endParaRPr lang="en-IN" sz="2000"/>
        </a:p>
      </dgm:t>
    </dgm:pt>
    <dgm:pt modelId="{414F4475-1894-49EE-9900-EE3E9A952863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Women Empowerment Cell</a:t>
          </a:r>
        </a:p>
      </dgm:t>
    </dgm:pt>
    <dgm:pt modelId="{B21DE7BF-957B-4586-B6E1-2FAFB8551E1E}" type="parTrans" cxnId="{052F07EE-6B84-42F5-9A6F-3124DF1534FF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A7BA3D15-DE14-4125-AFBC-F70AA02C0D9D}" type="sibTrans" cxnId="{052F07EE-6B84-42F5-9A6F-3124DF1534FF}">
      <dgm:prSet/>
      <dgm:spPr/>
      <dgm:t>
        <a:bodyPr/>
        <a:lstStyle/>
        <a:p>
          <a:endParaRPr lang="en-IN" sz="2000"/>
        </a:p>
      </dgm:t>
    </dgm:pt>
    <dgm:pt modelId="{33215B81-DA9E-49AB-9C2A-2387C882DC1F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Scholarship</a:t>
          </a:r>
        </a:p>
        <a:p>
          <a:r>
            <a: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Committee</a:t>
          </a:r>
        </a:p>
      </dgm:t>
    </dgm:pt>
    <dgm:pt modelId="{F9F12ADD-21AC-4A3D-B2EB-D48171ED494C}" type="parTrans" cxnId="{6066EF42-198C-4AE0-8E7F-A5BABAC049C1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000"/>
        </a:p>
      </dgm:t>
    </dgm:pt>
    <dgm:pt modelId="{79C63148-C24F-407C-B3FC-80EAC26E3167}" type="sibTrans" cxnId="{6066EF42-198C-4AE0-8E7F-A5BABAC049C1}">
      <dgm:prSet/>
      <dgm:spPr/>
      <dgm:t>
        <a:bodyPr/>
        <a:lstStyle/>
        <a:p>
          <a:endParaRPr lang="en-IN" sz="2000"/>
        </a:p>
      </dgm:t>
    </dgm:pt>
    <dgm:pt modelId="{6902C488-E8D2-4F53-BF12-9FC7E28824C0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SC/ ST Cell</a:t>
          </a:r>
        </a:p>
      </dgm:t>
    </dgm:pt>
    <dgm:pt modelId="{6E2EACB2-1737-445F-AD71-D3BC1362E72F}" type="parTrans" cxnId="{CEAA79CD-5A51-4124-95CC-5E0A055EBCCA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800"/>
        </a:p>
      </dgm:t>
    </dgm:pt>
    <dgm:pt modelId="{0DBB9541-7848-4069-94D0-6DFEB7E2862F}" type="sibTrans" cxnId="{CEAA79CD-5A51-4124-95CC-5E0A055EBCCA}">
      <dgm:prSet/>
      <dgm:spPr/>
      <dgm:t>
        <a:bodyPr/>
        <a:lstStyle/>
        <a:p>
          <a:endParaRPr lang="en-IN" sz="2800"/>
        </a:p>
      </dgm:t>
    </dgm:pt>
    <dgm:pt modelId="{70596A23-24CA-45A2-AFFE-FD8D4DEF9531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Semester End Examination Committee</a:t>
          </a:r>
        </a:p>
      </dgm:t>
    </dgm:pt>
    <dgm:pt modelId="{44E828E1-D707-470A-9B4B-B703E8F8C0EA}" type="parTrans" cxnId="{1D702E11-DD01-4467-A8E8-3A0CB71D3655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4BFAA8B7-07CF-4975-899D-3CD068B298C8}" type="sibTrans" cxnId="{1D702E11-DD01-4467-A8E8-3A0CB71D3655}">
      <dgm:prSet/>
      <dgm:spPr/>
      <dgm:t>
        <a:bodyPr/>
        <a:lstStyle/>
        <a:p>
          <a:endParaRPr lang="en-IN"/>
        </a:p>
      </dgm:t>
    </dgm:pt>
    <dgm:pt modelId="{F195A9B8-FC12-47E0-8A3E-56F968DE5F7D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Gymkhana &amp; Sports</a:t>
          </a:r>
        </a:p>
      </dgm:t>
    </dgm:pt>
    <dgm:pt modelId="{A4776384-A7CD-4575-9D68-7F2403D12234}" type="parTrans" cxnId="{12B8718F-A2E1-4599-86FC-636676CDA3A3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9FD0F55D-651F-4C77-86D7-64221DAD42CC}" type="sibTrans" cxnId="{12B8718F-A2E1-4599-86FC-636676CDA3A3}">
      <dgm:prSet/>
      <dgm:spPr/>
      <dgm:t>
        <a:bodyPr/>
        <a:lstStyle/>
        <a:p>
          <a:endParaRPr lang="en-IN"/>
        </a:p>
      </dgm:t>
    </dgm:pt>
    <dgm:pt modelId="{34A38DA2-E6DA-4AF1-8ABC-35502CA68E22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University Governing Council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E78C3C2E-3114-4642-9AFC-C0630EB2B6FC}" type="parTrans" cxnId="{59A7B916-979C-471A-9461-DCA54C3E968F}">
      <dgm:prSet/>
      <dgm:spPr/>
      <dgm:t>
        <a:bodyPr/>
        <a:lstStyle/>
        <a:p>
          <a:endParaRPr lang="en-IN"/>
        </a:p>
      </dgm:t>
    </dgm:pt>
    <dgm:pt modelId="{755E7D7B-B22A-49B6-8F2C-5DE8061A99B1}" type="sibTrans" cxnId="{59A7B916-979C-471A-9461-DCA54C3E968F}">
      <dgm:prSet/>
      <dgm:spPr/>
      <dgm:t>
        <a:bodyPr/>
        <a:lstStyle/>
        <a:p>
          <a:endParaRPr lang="en-IN"/>
        </a:p>
      </dgm:t>
    </dgm:pt>
    <dgm:pt modelId="{E8A51CB3-12F3-4CDF-B7B0-FEADBACB2B5C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33CCFF"/>
        </a:solidFill>
      </dgm:spPr>
      <dgm:t>
        <a:bodyPr/>
        <a:lstStyle/>
        <a:p>
          <a:r>
            <a:rPr lang="en-US" sz="12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Accounts</a:t>
          </a:r>
          <a:endParaRPr lang="en-US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948DA1-A055-4641-B7DA-9E316060533C}" type="parTrans" cxnId="{2C2EA25F-F935-4350-BA04-3DC4B9230EE1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7CE9AFB5-A78E-4046-B917-BE60F4F564EE}" type="sibTrans" cxnId="{2C2EA25F-F935-4350-BA04-3DC4B9230EE1}">
      <dgm:prSet/>
      <dgm:spPr/>
      <dgm:t>
        <a:bodyPr/>
        <a:lstStyle/>
        <a:p>
          <a:endParaRPr lang="en-IN"/>
        </a:p>
      </dgm:t>
    </dgm:pt>
    <dgm:pt modelId="{337E8FD4-EDA0-4C67-BE0D-242A6B985A88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Career Guidance &amp; Placement Cell</a:t>
          </a:r>
        </a:p>
      </dgm:t>
    </dgm:pt>
    <dgm:pt modelId="{EBB5A4CE-D8F9-4CA7-A9D1-DDADF0DB3C37}" type="parTrans" cxnId="{5E362906-4D01-4B85-81E7-941D20CC4AB2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1CC0C1E9-2309-4E68-9224-D0C518C93387}" type="sibTrans" cxnId="{5E362906-4D01-4B85-81E7-941D20CC4AB2}">
      <dgm:prSet/>
      <dgm:spPr/>
      <dgm:t>
        <a:bodyPr/>
        <a:lstStyle/>
        <a:p>
          <a:endParaRPr lang="en-IN"/>
        </a:p>
      </dgm:t>
    </dgm:pt>
    <dgm:pt modelId="{6E2F7258-A9BF-4897-B382-6F559ED9EC9E}" type="pres">
      <dgm:prSet presAssocID="{6EA1F4CD-0708-4339-A47D-25F76AEDB4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E795D3A-A215-48DB-AB1C-260A4D77C9DE}" type="pres">
      <dgm:prSet presAssocID="{F1BA549B-3F49-4A37-B0A5-46708F79FF9E}" presName="hierRoot1" presStyleCnt="0">
        <dgm:presLayoutVars>
          <dgm:hierBranch val="init"/>
        </dgm:presLayoutVars>
      </dgm:prSet>
      <dgm:spPr/>
    </dgm:pt>
    <dgm:pt modelId="{5CC1C9E3-2DF6-4290-A851-605A4BA5B294}" type="pres">
      <dgm:prSet presAssocID="{F1BA549B-3F49-4A37-B0A5-46708F79FF9E}" presName="rootComposite1" presStyleCnt="0"/>
      <dgm:spPr/>
    </dgm:pt>
    <dgm:pt modelId="{5B402D76-922A-4F89-8182-52F8CCEFBE6F}" type="pres">
      <dgm:prSet presAssocID="{F1BA549B-3F49-4A37-B0A5-46708F79FF9E}" presName="rootText1" presStyleLbl="node0" presStyleIdx="0" presStyleCnt="2" custScaleX="224304" custScaleY="118339" custLinFactNeighborX="17413" custLinFactNeighborY="-283">
        <dgm:presLayoutVars>
          <dgm:chPref val="3"/>
        </dgm:presLayoutVars>
      </dgm:prSet>
      <dgm:spPr/>
    </dgm:pt>
    <dgm:pt modelId="{1D9316EC-73A8-4829-B5F5-81D3B794A539}" type="pres">
      <dgm:prSet presAssocID="{F1BA549B-3F49-4A37-B0A5-46708F79FF9E}" presName="rootConnector1" presStyleLbl="node1" presStyleIdx="0" presStyleCnt="0"/>
      <dgm:spPr/>
    </dgm:pt>
    <dgm:pt modelId="{FAE2E077-0A73-45DC-9C25-0CF4C34716DA}" type="pres">
      <dgm:prSet presAssocID="{F1BA549B-3F49-4A37-B0A5-46708F79FF9E}" presName="hierChild2" presStyleCnt="0"/>
      <dgm:spPr/>
    </dgm:pt>
    <dgm:pt modelId="{04A8F6A0-1610-463D-99C6-93A53E0F5AED}" type="pres">
      <dgm:prSet presAssocID="{B6A2D443-0D77-4430-B0CE-FDD54E125898}" presName="Name37" presStyleLbl="parChTrans1D2" presStyleIdx="0" presStyleCnt="1"/>
      <dgm:spPr/>
    </dgm:pt>
    <dgm:pt modelId="{40A09C71-F684-4249-A96E-0BA3749F05AE}" type="pres">
      <dgm:prSet presAssocID="{37B7D1C2-9867-4D89-898D-C15B1316C481}" presName="hierRoot2" presStyleCnt="0">
        <dgm:presLayoutVars>
          <dgm:hierBranch val="init"/>
        </dgm:presLayoutVars>
      </dgm:prSet>
      <dgm:spPr/>
    </dgm:pt>
    <dgm:pt modelId="{A852DEFC-5659-4583-9FA9-2E2CE0C469AA}" type="pres">
      <dgm:prSet presAssocID="{37B7D1C2-9867-4D89-898D-C15B1316C481}" presName="rootComposite" presStyleCnt="0"/>
      <dgm:spPr/>
    </dgm:pt>
    <dgm:pt modelId="{2839915D-BB62-4DAA-A464-96BAD6C1C0DD}" type="pres">
      <dgm:prSet presAssocID="{37B7D1C2-9867-4D89-898D-C15B1316C481}" presName="rootText" presStyleLbl="node2" presStyleIdx="0" presStyleCnt="1" custScaleX="224304" custScaleY="111040" custLinFactNeighborX="17181">
        <dgm:presLayoutVars>
          <dgm:chPref val="3"/>
        </dgm:presLayoutVars>
      </dgm:prSet>
      <dgm:spPr/>
    </dgm:pt>
    <dgm:pt modelId="{ED981BDC-5398-4A14-A333-15E16D9B71B9}" type="pres">
      <dgm:prSet presAssocID="{37B7D1C2-9867-4D89-898D-C15B1316C481}" presName="rootConnector" presStyleLbl="node2" presStyleIdx="0" presStyleCnt="1"/>
      <dgm:spPr/>
    </dgm:pt>
    <dgm:pt modelId="{141656E3-24ED-426D-921A-A28192E058F5}" type="pres">
      <dgm:prSet presAssocID="{37B7D1C2-9867-4D89-898D-C15B1316C481}" presName="hierChild4" presStyleCnt="0"/>
      <dgm:spPr/>
    </dgm:pt>
    <dgm:pt modelId="{FD9719B5-8133-4285-B4F4-EFE6372D2082}" type="pres">
      <dgm:prSet presAssocID="{62AB0EC3-43A9-4BC9-88DC-B31705645250}" presName="Name37" presStyleLbl="parChTrans1D3" presStyleIdx="0" presStyleCnt="1"/>
      <dgm:spPr/>
    </dgm:pt>
    <dgm:pt modelId="{9658A590-8D8F-4ADB-B2B0-9FCEEBDE2029}" type="pres">
      <dgm:prSet presAssocID="{2A390BAD-9549-4A4F-9A29-B678E4841AF5}" presName="hierRoot2" presStyleCnt="0">
        <dgm:presLayoutVars>
          <dgm:hierBranch val="init"/>
        </dgm:presLayoutVars>
      </dgm:prSet>
      <dgm:spPr/>
    </dgm:pt>
    <dgm:pt modelId="{06CC6716-5739-476F-A1B9-9D65920676A2}" type="pres">
      <dgm:prSet presAssocID="{2A390BAD-9549-4A4F-9A29-B678E4841AF5}" presName="rootComposite" presStyleCnt="0"/>
      <dgm:spPr/>
    </dgm:pt>
    <dgm:pt modelId="{87F10082-9544-43A7-B89F-B3203FE2994B}" type="pres">
      <dgm:prSet presAssocID="{2A390BAD-9549-4A4F-9A29-B678E4841AF5}" presName="rootText" presStyleLbl="node3" presStyleIdx="0" presStyleCnt="1" custScaleX="224304" custScaleY="111655" custLinFactNeighborX="17500">
        <dgm:presLayoutVars>
          <dgm:chPref val="3"/>
        </dgm:presLayoutVars>
      </dgm:prSet>
      <dgm:spPr/>
    </dgm:pt>
    <dgm:pt modelId="{B327999E-7BD3-43BE-A4CF-A5042A617558}" type="pres">
      <dgm:prSet presAssocID="{2A390BAD-9549-4A4F-9A29-B678E4841AF5}" presName="rootConnector" presStyleLbl="node3" presStyleIdx="0" presStyleCnt="1"/>
      <dgm:spPr/>
    </dgm:pt>
    <dgm:pt modelId="{1E8EE7DE-7370-46A1-B430-ACBC14C7554D}" type="pres">
      <dgm:prSet presAssocID="{2A390BAD-9549-4A4F-9A29-B678E4841AF5}" presName="hierChild4" presStyleCnt="0"/>
      <dgm:spPr/>
    </dgm:pt>
    <dgm:pt modelId="{3473F0CB-6024-4B0C-9ECA-087E021AF772}" type="pres">
      <dgm:prSet presAssocID="{370393DA-84D5-45BE-AE12-1561C33BEC91}" presName="Name37" presStyleLbl="parChTrans1D4" presStyleIdx="0" presStyleCnt="39"/>
      <dgm:spPr/>
    </dgm:pt>
    <dgm:pt modelId="{B19DF416-0B42-4346-A08D-C78401F1FADE}" type="pres">
      <dgm:prSet presAssocID="{91EC5C76-D0A2-4DE7-9E69-F295FF68AD02}" presName="hierRoot2" presStyleCnt="0">
        <dgm:presLayoutVars>
          <dgm:hierBranch val="init"/>
        </dgm:presLayoutVars>
      </dgm:prSet>
      <dgm:spPr/>
    </dgm:pt>
    <dgm:pt modelId="{059DE151-C9AF-4EF1-979B-F071BBAC87DE}" type="pres">
      <dgm:prSet presAssocID="{91EC5C76-D0A2-4DE7-9E69-F295FF68AD02}" presName="rootComposite" presStyleCnt="0"/>
      <dgm:spPr/>
    </dgm:pt>
    <dgm:pt modelId="{B41706E0-350E-4BB7-A98C-1E11A23D357D}" type="pres">
      <dgm:prSet presAssocID="{91EC5C76-D0A2-4DE7-9E69-F295FF68AD02}" presName="rootText" presStyleLbl="node4" presStyleIdx="0" presStyleCnt="39" custScaleX="224304" custScaleY="78857" custLinFactNeighborX="17033">
        <dgm:presLayoutVars>
          <dgm:chPref val="3"/>
        </dgm:presLayoutVars>
      </dgm:prSet>
      <dgm:spPr/>
    </dgm:pt>
    <dgm:pt modelId="{35897BB5-527E-4E9D-9C8A-BFAC9CA3C0C8}" type="pres">
      <dgm:prSet presAssocID="{91EC5C76-D0A2-4DE7-9E69-F295FF68AD02}" presName="rootConnector" presStyleLbl="node4" presStyleIdx="0" presStyleCnt="39"/>
      <dgm:spPr/>
    </dgm:pt>
    <dgm:pt modelId="{BD4D18F7-B892-47F9-BB9A-9D8EC4128C63}" type="pres">
      <dgm:prSet presAssocID="{91EC5C76-D0A2-4DE7-9E69-F295FF68AD02}" presName="hierChild4" presStyleCnt="0"/>
      <dgm:spPr/>
    </dgm:pt>
    <dgm:pt modelId="{2F81B8A5-43B2-41A2-87E1-82161B5F4ED4}" type="pres">
      <dgm:prSet presAssocID="{C1F2B3DB-E489-42C9-B06F-7F01511069A2}" presName="Name37" presStyleLbl="parChTrans1D4" presStyleIdx="1" presStyleCnt="39"/>
      <dgm:spPr/>
    </dgm:pt>
    <dgm:pt modelId="{7F357B41-E29C-42F9-9FA2-B9754EB07DC1}" type="pres">
      <dgm:prSet presAssocID="{F4858786-8548-448A-B101-E478175CD73C}" presName="hierRoot2" presStyleCnt="0">
        <dgm:presLayoutVars>
          <dgm:hierBranch val="init"/>
        </dgm:presLayoutVars>
      </dgm:prSet>
      <dgm:spPr/>
    </dgm:pt>
    <dgm:pt modelId="{0A418471-1283-416D-B0D8-7AB955D99756}" type="pres">
      <dgm:prSet presAssocID="{F4858786-8548-448A-B101-E478175CD73C}" presName="rootComposite" presStyleCnt="0"/>
      <dgm:spPr/>
    </dgm:pt>
    <dgm:pt modelId="{3C472DA5-A654-4ADC-8DCC-76DDF3F94665}" type="pres">
      <dgm:prSet presAssocID="{F4858786-8548-448A-B101-E478175CD73C}" presName="rootText" presStyleLbl="node4" presStyleIdx="1" presStyleCnt="39" custScaleX="224304" custScaleY="79658" custLinFactNeighborX="17311" custLinFactNeighborY="-6712">
        <dgm:presLayoutVars>
          <dgm:chPref val="3"/>
        </dgm:presLayoutVars>
      </dgm:prSet>
      <dgm:spPr/>
    </dgm:pt>
    <dgm:pt modelId="{53330EF7-E8B3-4156-BF3D-BF3AE9E06A41}" type="pres">
      <dgm:prSet presAssocID="{F4858786-8548-448A-B101-E478175CD73C}" presName="rootConnector" presStyleLbl="node4" presStyleIdx="1" presStyleCnt="39"/>
      <dgm:spPr/>
    </dgm:pt>
    <dgm:pt modelId="{2D85BFA9-4271-403A-830A-AB2147BFC841}" type="pres">
      <dgm:prSet presAssocID="{F4858786-8548-448A-B101-E478175CD73C}" presName="hierChild4" presStyleCnt="0"/>
      <dgm:spPr/>
    </dgm:pt>
    <dgm:pt modelId="{C0416152-C3B7-4482-8F0F-48C20071A150}" type="pres">
      <dgm:prSet presAssocID="{D5F52E3B-7BE2-4E80-90FF-8306A17CFF8A}" presName="Name37" presStyleLbl="parChTrans1D4" presStyleIdx="2" presStyleCnt="39"/>
      <dgm:spPr/>
    </dgm:pt>
    <dgm:pt modelId="{A3266DD6-9E31-46C6-9E63-46AE82D1438A}" type="pres">
      <dgm:prSet presAssocID="{2EA33616-6C58-403A-899C-3B7D55F71B27}" presName="hierRoot2" presStyleCnt="0">
        <dgm:presLayoutVars>
          <dgm:hierBranch val="init"/>
        </dgm:presLayoutVars>
      </dgm:prSet>
      <dgm:spPr/>
    </dgm:pt>
    <dgm:pt modelId="{2CAF6816-6C15-495A-B5F0-85D163B9D952}" type="pres">
      <dgm:prSet presAssocID="{2EA33616-6C58-403A-899C-3B7D55F71B27}" presName="rootComposite" presStyleCnt="0"/>
      <dgm:spPr/>
    </dgm:pt>
    <dgm:pt modelId="{249104B4-BC7A-41A2-BE5F-A6FBCF640460}" type="pres">
      <dgm:prSet presAssocID="{2EA33616-6C58-403A-899C-3B7D55F71B27}" presName="rootText" presStyleLbl="node4" presStyleIdx="2" presStyleCnt="39" custScaleX="202139" custScaleY="121609" custLinFactNeighborX="-75614" custLinFactNeighborY="17266">
        <dgm:presLayoutVars>
          <dgm:chPref val="3"/>
        </dgm:presLayoutVars>
      </dgm:prSet>
      <dgm:spPr/>
    </dgm:pt>
    <dgm:pt modelId="{1E448B4C-15DE-4AA3-91BF-180958AF2200}" type="pres">
      <dgm:prSet presAssocID="{2EA33616-6C58-403A-899C-3B7D55F71B27}" presName="rootConnector" presStyleLbl="node4" presStyleIdx="2" presStyleCnt="39"/>
      <dgm:spPr/>
    </dgm:pt>
    <dgm:pt modelId="{38D42F38-2177-453E-8D79-0D7388E2E752}" type="pres">
      <dgm:prSet presAssocID="{2EA33616-6C58-403A-899C-3B7D55F71B27}" presName="hierChild4" presStyleCnt="0"/>
      <dgm:spPr/>
    </dgm:pt>
    <dgm:pt modelId="{FC1D8318-B8BB-4BB0-B37E-D0CE711907AB}" type="pres">
      <dgm:prSet presAssocID="{497E3A78-1EBC-4B43-9358-9DCFA2E297C7}" presName="Name37" presStyleLbl="parChTrans1D4" presStyleIdx="3" presStyleCnt="39"/>
      <dgm:spPr/>
    </dgm:pt>
    <dgm:pt modelId="{8D7E04BF-BBD9-4904-90E1-AAB8DEBD3FF8}" type="pres">
      <dgm:prSet presAssocID="{F7B2A26A-CB26-4EB2-8490-650A3520F7B8}" presName="hierRoot2" presStyleCnt="0">
        <dgm:presLayoutVars>
          <dgm:hierBranch val="init"/>
        </dgm:presLayoutVars>
      </dgm:prSet>
      <dgm:spPr/>
    </dgm:pt>
    <dgm:pt modelId="{41C5D5F0-3CDA-44EA-91F4-2C06D22F01B9}" type="pres">
      <dgm:prSet presAssocID="{F7B2A26A-CB26-4EB2-8490-650A3520F7B8}" presName="rootComposite" presStyleCnt="0"/>
      <dgm:spPr/>
    </dgm:pt>
    <dgm:pt modelId="{951B0508-5318-4479-884C-7C59F7904D7A}" type="pres">
      <dgm:prSet presAssocID="{F7B2A26A-CB26-4EB2-8490-650A3520F7B8}" presName="rootText" presStyleLbl="node4" presStyleIdx="3" presStyleCnt="39" custScaleX="171091" custScaleY="136385" custLinFactNeighborX="-81791" custLinFactNeighborY="16756">
        <dgm:presLayoutVars>
          <dgm:chPref val="3"/>
        </dgm:presLayoutVars>
      </dgm:prSet>
      <dgm:spPr/>
    </dgm:pt>
    <dgm:pt modelId="{E7683DD9-59BA-461B-A628-083349F7768F}" type="pres">
      <dgm:prSet presAssocID="{F7B2A26A-CB26-4EB2-8490-650A3520F7B8}" presName="rootConnector" presStyleLbl="node4" presStyleIdx="3" presStyleCnt="39"/>
      <dgm:spPr/>
    </dgm:pt>
    <dgm:pt modelId="{F2C17D56-B824-443F-9432-45659B94FAA6}" type="pres">
      <dgm:prSet presAssocID="{F7B2A26A-CB26-4EB2-8490-650A3520F7B8}" presName="hierChild4" presStyleCnt="0"/>
      <dgm:spPr/>
    </dgm:pt>
    <dgm:pt modelId="{EF9EFBB0-F78F-4D1C-A8C4-89F27A263DC9}" type="pres">
      <dgm:prSet presAssocID="{F7B2A26A-CB26-4EB2-8490-650A3520F7B8}" presName="hierChild5" presStyleCnt="0"/>
      <dgm:spPr/>
    </dgm:pt>
    <dgm:pt modelId="{FED08293-90FD-47DD-8372-112CA64B2713}" type="pres">
      <dgm:prSet presAssocID="{451563C2-0BB8-416C-BA80-6C3B89D1D54E}" presName="Name37" presStyleLbl="parChTrans1D4" presStyleIdx="4" presStyleCnt="39"/>
      <dgm:spPr/>
    </dgm:pt>
    <dgm:pt modelId="{6D2A5269-0917-4A56-AE23-33DFBDF1511A}" type="pres">
      <dgm:prSet presAssocID="{E6D73BAC-B65F-4819-8E78-08AE9E0DC992}" presName="hierRoot2" presStyleCnt="0">
        <dgm:presLayoutVars>
          <dgm:hierBranch val="init"/>
        </dgm:presLayoutVars>
      </dgm:prSet>
      <dgm:spPr/>
    </dgm:pt>
    <dgm:pt modelId="{88F0A5CB-D075-4E12-88F1-5893C2CA6B4F}" type="pres">
      <dgm:prSet presAssocID="{E6D73BAC-B65F-4819-8E78-08AE9E0DC992}" presName="rootComposite" presStyleCnt="0"/>
      <dgm:spPr/>
    </dgm:pt>
    <dgm:pt modelId="{E3010BFF-19CE-4C75-9BCA-9AC3D3F4C03B}" type="pres">
      <dgm:prSet presAssocID="{E6D73BAC-B65F-4819-8E78-08AE9E0DC992}" presName="rootText" presStyleLbl="node4" presStyleIdx="4" presStyleCnt="39" custScaleX="171091" custScaleY="136385" custLinFactNeighborX="-81791" custLinFactNeighborY="16756">
        <dgm:presLayoutVars>
          <dgm:chPref val="3"/>
        </dgm:presLayoutVars>
      </dgm:prSet>
      <dgm:spPr/>
    </dgm:pt>
    <dgm:pt modelId="{6B470F96-1054-4076-9359-FCF32402E65F}" type="pres">
      <dgm:prSet presAssocID="{E6D73BAC-B65F-4819-8E78-08AE9E0DC992}" presName="rootConnector" presStyleLbl="node4" presStyleIdx="4" presStyleCnt="39"/>
      <dgm:spPr/>
    </dgm:pt>
    <dgm:pt modelId="{83C07757-E4B7-43C1-8B89-A1BE007746A5}" type="pres">
      <dgm:prSet presAssocID="{E6D73BAC-B65F-4819-8E78-08AE9E0DC992}" presName="hierChild4" presStyleCnt="0"/>
      <dgm:spPr/>
    </dgm:pt>
    <dgm:pt modelId="{CB8BC96D-3407-4038-845C-ACCCBA5878E7}" type="pres">
      <dgm:prSet presAssocID="{E6D73BAC-B65F-4819-8E78-08AE9E0DC992}" presName="hierChild5" presStyleCnt="0"/>
      <dgm:spPr/>
    </dgm:pt>
    <dgm:pt modelId="{DBAE2ABB-8A3E-4F0B-A75C-494F80D8DE52}" type="pres">
      <dgm:prSet presAssocID="{483BC082-F87D-4B82-B0FA-433E3D91C258}" presName="Name37" presStyleLbl="parChTrans1D4" presStyleIdx="5" presStyleCnt="39"/>
      <dgm:spPr/>
    </dgm:pt>
    <dgm:pt modelId="{157D4E96-ED40-41D9-9BC2-A62B08A03E3E}" type="pres">
      <dgm:prSet presAssocID="{56C0D74F-9C9C-46F7-80C9-4625F9EBC73C}" presName="hierRoot2" presStyleCnt="0">
        <dgm:presLayoutVars>
          <dgm:hierBranch val="init"/>
        </dgm:presLayoutVars>
      </dgm:prSet>
      <dgm:spPr/>
    </dgm:pt>
    <dgm:pt modelId="{EA7ED946-99E2-49E3-91D0-A7138F6B05A8}" type="pres">
      <dgm:prSet presAssocID="{56C0D74F-9C9C-46F7-80C9-4625F9EBC73C}" presName="rootComposite" presStyleCnt="0"/>
      <dgm:spPr/>
    </dgm:pt>
    <dgm:pt modelId="{7B74DBA8-3C87-4FCB-B382-B2CA8F127D17}" type="pres">
      <dgm:prSet presAssocID="{56C0D74F-9C9C-46F7-80C9-4625F9EBC73C}" presName="rootText" presStyleLbl="node4" presStyleIdx="5" presStyleCnt="39" custScaleX="171091" custScaleY="136385" custLinFactNeighborX="-81791" custLinFactNeighborY="16756">
        <dgm:presLayoutVars>
          <dgm:chPref val="3"/>
        </dgm:presLayoutVars>
      </dgm:prSet>
      <dgm:spPr/>
    </dgm:pt>
    <dgm:pt modelId="{A2C93058-CFE4-40C3-BE2B-A05136ADF052}" type="pres">
      <dgm:prSet presAssocID="{56C0D74F-9C9C-46F7-80C9-4625F9EBC73C}" presName="rootConnector" presStyleLbl="node4" presStyleIdx="5" presStyleCnt="39"/>
      <dgm:spPr/>
    </dgm:pt>
    <dgm:pt modelId="{098D88B7-8E95-4453-B6CC-765B478D2561}" type="pres">
      <dgm:prSet presAssocID="{56C0D74F-9C9C-46F7-80C9-4625F9EBC73C}" presName="hierChild4" presStyleCnt="0"/>
      <dgm:spPr/>
    </dgm:pt>
    <dgm:pt modelId="{7332F120-397D-495A-A24D-28427FA164A3}" type="pres">
      <dgm:prSet presAssocID="{56C0D74F-9C9C-46F7-80C9-4625F9EBC73C}" presName="hierChild5" presStyleCnt="0"/>
      <dgm:spPr/>
    </dgm:pt>
    <dgm:pt modelId="{BBDF0EA5-4338-412A-9413-DA104CD85947}" type="pres">
      <dgm:prSet presAssocID="{11D05BE1-0BE9-4E64-831F-9B8F451EF7A4}" presName="Name37" presStyleLbl="parChTrans1D4" presStyleIdx="6" presStyleCnt="39"/>
      <dgm:spPr/>
    </dgm:pt>
    <dgm:pt modelId="{C81E10B1-A636-481A-8D4A-E8749A83D5C4}" type="pres">
      <dgm:prSet presAssocID="{77004848-B5C9-4E63-ADA7-F3A65BB11765}" presName="hierRoot2" presStyleCnt="0">
        <dgm:presLayoutVars>
          <dgm:hierBranch val="init"/>
        </dgm:presLayoutVars>
      </dgm:prSet>
      <dgm:spPr/>
    </dgm:pt>
    <dgm:pt modelId="{D5BA7F85-F988-4625-93A1-7165E45CB66F}" type="pres">
      <dgm:prSet presAssocID="{77004848-B5C9-4E63-ADA7-F3A65BB11765}" presName="rootComposite" presStyleCnt="0"/>
      <dgm:spPr/>
    </dgm:pt>
    <dgm:pt modelId="{40278F3B-9778-422C-84CE-50F2205BABFB}" type="pres">
      <dgm:prSet presAssocID="{77004848-B5C9-4E63-ADA7-F3A65BB11765}" presName="rootText" presStyleLbl="node4" presStyleIdx="6" presStyleCnt="39" custScaleX="171091" custScaleY="136385" custLinFactNeighborX="-81791" custLinFactNeighborY="16756">
        <dgm:presLayoutVars>
          <dgm:chPref val="3"/>
        </dgm:presLayoutVars>
      </dgm:prSet>
      <dgm:spPr/>
    </dgm:pt>
    <dgm:pt modelId="{7A434A14-461D-480C-A6C5-717807DE3F57}" type="pres">
      <dgm:prSet presAssocID="{77004848-B5C9-4E63-ADA7-F3A65BB11765}" presName="rootConnector" presStyleLbl="node4" presStyleIdx="6" presStyleCnt="39"/>
      <dgm:spPr/>
    </dgm:pt>
    <dgm:pt modelId="{CCE07A59-91F4-452A-AFBB-5FE907041076}" type="pres">
      <dgm:prSet presAssocID="{77004848-B5C9-4E63-ADA7-F3A65BB11765}" presName="hierChild4" presStyleCnt="0"/>
      <dgm:spPr/>
    </dgm:pt>
    <dgm:pt modelId="{A9D321BD-BB7D-4438-AF9C-A68AA554C97E}" type="pres">
      <dgm:prSet presAssocID="{77004848-B5C9-4E63-ADA7-F3A65BB11765}" presName="hierChild5" presStyleCnt="0"/>
      <dgm:spPr/>
    </dgm:pt>
    <dgm:pt modelId="{F196E51D-82FF-4015-B400-C6A2E1F9FFA1}" type="pres">
      <dgm:prSet presAssocID="{65948DA1-A055-4641-B7DA-9E316060533C}" presName="Name37" presStyleLbl="parChTrans1D4" presStyleIdx="7" presStyleCnt="39"/>
      <dgm:spPr/>
    </dgm:pt>
    <dgm:pt modelId="{6CEAE88B-22EF-4DD8-8CDD-1C6493778BE5}" type="pres">
      <dgm:prSet presAssocID="{E8A51CB3-12F3-4CDF-B7B0-FEADBACB2B5C}" presName="hierRoot2" presStyleCnt="0">
        <dgm:presLayoutVars>
          <dgm:hierBranch val="init"/>
        </dgm:presLayoutVars>
      </dgm:prSet>
      <dgm:spPr/>
    </dgm:pt>
    <dgm:pt modelId="{A6DFEAFB-B944-4C79-BBF0-F6738C0888EB}" type="pres">
      <dgm:prSet presAssocID="{E8A51CB3-12F3-4CDF-B7B0-FEADBACB2B5C}" presName="rootComposite" presStyleCnt="0"/>
      <dgm:spPr/>
    </dgm:pt>
    <dgm:pt modelId="{4E1D547F-E66B-4C3F-91D9-FBF9611EF9BD}" type="pres">
      <dgm:prSet presAssocID="{E8A51CB3-12F3-4CDF-B7B0-FEADBACB2B5C}" presName="rootText" presStyleLbl="node4" presStyleIdx="7" presStyleCnt="39" custScaleX="171223" custScaleY="102804" custLinFactNeighborX="-80604" custLinFactNeighborY="18268">
        <dgm:presLayoutVars>
          <dgm:chPref val="3"/>
        </dgm:presLayoutVars>
      </dgm:prSet>
      <dgm:spPr/>
    </dgm:pt>
    <dgm:pt modelId="{D1D1CAC8-043A-4CF2-BBA2-6DBDCDC19E21}" type="pres">
      <dgm:prSet presAssocID="{E8A51CB3-12F3-4CDF-B7B0-FEADBACB2B5C}" presName="rootConnector" presStyleLbl="node4" presStyleIdx="7" presStyleCnt="39"/>
      <dgm:spPr/>
    </dgm:pt>
    <dgm:pt modelId="{27F177D7-338B-47B6-80AD-59F47F7C7458}" type="pres">
      <dgm:prSet presAssocID="{E8A51CB3-12F3-4CDF-B7B0-FEADBACB2B5C}" presName="hierChild4" presStyleCnt="0"/>
      <dgm:spPr/>
    </dgm:pt>
    <dgm:pt modelId="{3A809502-4422-4DB4-A2C4-2C598CEC0664}" type="pres">
      <dgm:prSet presAssocID="{E8A51CB3-12F3-4CDF-B7B0-FEADBACB2B5C}" presName="hierChild5" presStyleCnt="0"/>
      <dgm:spPr/>
    </dgm:pt>
    <dgm:pt modelId="{3730FDF6-F502-437D-85F3-156222221B9A}" type="pres">
      <dgm:prSet presAssocID="{2EA33616-6C58-403A-899C-3B7D55F71B27}" presName="hierChild5" presStyleCnt="0"/>
      <dgm:spPr/>
    </dgm:pt>
    <dgm:pt modelId="{31563B67-3665-4B6D-971D-EC8C28DC5574}" type="pres">
      <dgm:prSet presAssocID="{DE416E60-CF12-4738-8056-F98A479FE49F}" presName="Name37" presStyleLbl="parChTrans1D4" presStyleIdx="8" presStyleCnt="39"/>
      <dgm:spPr/>
    </dgm:pt>
    <dgm:pt modelId="{ED88CC91-5056-4488-A1E2-941E676981C6}" type="pres">
      <dgm:prSet presAssocID="{0518F379-9B76-4D24-9528-ABF29A5CC0F7}" presName="hierRoot2" presStyleCnt="0">
        <dgm:presLayoutVars>
          <dgm:hierBranch val="init"/>
        </dgm:presLayoutVars>
      </dgm:prSet>
      <dgm:spPr/>
    </dgm:pt>
    <dgm:pt modelId="{F82061F2-882A-4744-BFB0-B2399D9F3EA8}" type="pres">
      <dgm:prSet presAssocID="{0518F379-9B76-4D24-9528-ABF29A5CC0F7}" presName="rootComposite" presStyleCnt="0"/>
      <dgm:spPr/>
    </dgm:pt>
    <dgm:pt modelId="{2154787F-E024-4F0C-A95A-1B7088344A41}" type="pres">
      <dgm:prSet presAssocID="{0518F379-9B76-4D24-9528-ABF29A5CC0F7}" presName="rootText" presStyleLbl="node4" presStyleIdx="8" presStyleCnt="39" custScaleX="165106" custScaleY="121609" custLinFactNeighborX="-63557" custLinFactNeighborY="17266">
        <dgm:presLayoutVars>
          <dgm:chPref val="3"/>
        </dgm:presLayoutVars>
      </dgm:prSet>
      <dgm:spPr/>
    </dgm:pt>
    <dgm:pt modelId="{48629C60-929C-4F51-99EA-C9D88AA7A95C}" type="pres">
      <dgm:prSet presAssocID="{0518F379-9B76-4D24-9528-ABF29A5CC0F7}" presName="rootConnector" presStyleLbl="node4" presStyleIdx="8" presStyleCnt="39"/>
      <dgm:spPr/>
    </dgm:pt>
    <dgm:pt modelId="{0A30ED68-BC4A-43AB-B76F-F6A765475539}" type="pres">
      <dgm:prSet presAssocID="{0518F379-9B76-4D24-9528-ABF29A5CC0F7}" presName="hierChild4" presStyleCnt="0"/>
      <dgm:spPr/>
    </dgm:pt>
    <dgm:pt modelId="{79328501-3F4B-4081-81B1-52D33CBB403E}" type="pres">
      <dgm:prSet presAssocID="{54675AEF-221E-4470-AFC7-AA9A7685771F}" presName="Name37" presStyleLbl="parChTrans1D4" presStyleIdx="9" presStyleCnt="39"/>
      <dgm:spPr/>
    </dgm:pt>
    <dgm:pt modelId="{562F28EB-3450-44B3-A549-5607360E7775}" type="pres">
      <dgm:prSet presAssocID="{963A8AF2-CE08-4FE6-AB9E-23BD3F6EC585}" presName="hierRoot2" presStyleCnt="0">
        <dgm:presLayoutVars>
          <dgm:hierBranch val="init"/>
        </dgm:presLayoutVars>
      </dgm:prSet>
      <dgm:spPr/>
    </dgm:pt>
    <dgm:pt modelId="{2504159B-AEBF-44C2-ABD2-A9616039D564}" type="pres">
      <dgm:prSet presAssocID="{963A8AF2-CE08-4FE6-AB9E-23BD3F6EC585}" presName="rootComposite" presStyleCnt="0"/>
      <dgm:spPr/>
    </dgm:pt>
    <dgm:pt modelId="{AD74A067-5FCE-4DDD-86BB-5EEB3F6535A9}" type="pres">
      <dgm:prSet presAssocID="{963A8AF2-CE08-4FE6-AB9E-23BD3F6EC585}" presName="rootText" presStyleLbl="node4" presStyleIdx="9" presStyleCnt="39" custScaleX="149247" custLinFactNeighborX="-88335" custLinFactNeighborY="16756">
        <dgm:presLayoutVars>
          <dgm:chPref val="3"/>
        </dgm:presLayoutVars>
      </dgm:prSet>
      <dgm:spPr/>
    </dgm:pt>
    <dgm:pt modelId="{7D4D67E6-AB9F-4BBC-BCA1-7E0B0C9A098F}" type="pres">
      <dgm:prSet presAssocID="{963A8AF2-CE08-4FE6-AB9E-23BD3F6EC585}" presName="rootConnector" presStyleLbl="node4" presStyleIdx="9" presStyleCnt="39"/>
      <dgm:spPr/>
    </dgm:pt>
    <dgm:pt modelId="{295AFBB5-AF04-4D20-8AE4-A533E12C4C84}" type="pres">
      <dgm:prSet presAssocID="{963A8AF2-CE08-4FE6-AB9E-23BD3F6EC585}" presName="hierChild4" presStyleCnt="0"/>
      <dgm:spPr/>
    </dgm:pt>
    <dgm:pt modelId="{EF825A5C-223B-4EE6-A56C-2DAF4AD8D913}" type="pres">
      <dgm:prSet presAssocID="{528D3FAC-DB7A-45C6-AC12-C95ED77E1165}" presName="Name37" presStyleLbl="parChTrans1D4" presStyleIdx="10" presStyleCnt="39"/>
      <dgm:spPr/>
    </dgm:pt>
    <dgm:pt modelId="{F3F7BC5D-D903-4D87-83EA-E9FE8936D81C}" type="pres">
      <dgm:prSet presAssocID="{723F08A0-934D-4CE2-A130-13F45E116336}" presName="hierRoot2" presStyleCnt="0">
        <dgm:presLayoutVars>
          <dgm:hierBranch val="init"/>
        </dgm:presLayoutVars>
      </dgm:prSet>
      <dgm:spPr/>
    </dgm:pt>
    <dgm:pt modelId="{BBEEA884-D3AF-493B-BACB-82CC2EBFFCC9}" type="pres">
      <dgm:prSet presAssocID="{723F08A0-934D-4CE2-A130-13F45E116336}" presName="rootComposite" presStyleCnt="0"/>
      <dgm:spPr/>
    </dgm:pt>
    <dgm:pt modelId="{B31ABA70-287F-4BE9-9BD8-47E7A3C40B3C}" type="pres">
      <dgm:prSet presAssocID="{723F08A0-934D-4CE2-A130-13F45E116336}" presName="rootText" presStyleLbl="node4" presStyleIdx="10" presStyleCnt="39" custScaleX="165830" custScaleY="132664" custLinFactNeighborX="-87296" custLinFactNeighborY="16756">
        <dgm:presLayoutVars>
          <dgm:chPref val="3"/>
        </dgm:presLayoutVars>
      </dgm:prSet>
      <dgm:spPr/>
    </dgm:pt>
    <dgm:pt modelId="{D393D8C7-2069-4E47-ACBB-0A39ABF77970}" type="pres">
      <dgm:prSet presAssocID="{723F08A0-934D-4CE2-A130-13F45E116336}" presName="rootConnector" presStyleLbl="node4" presStyleIdx="10" presStyleCnt="39"/>
      <dgm:spPr/>
    </dgm:pt>
    <dgm:pt modelId="{5F0BE6D2-3698-492B-BE53-B3F2C5948A29}" type="pres">
      <dgm:prSet presAssocID="{723F08A0-934D-4CE2-A130-13F45E116336}" presName="hierChild4" presStyleCnt="0"/>
      <dgm:spPr/>
    </dgm:pt>
    <dgm:pt modelId="{9B45768B-13DC-4B8C-899D-394A0C4CF464}" type="pres">
      <dgm:prSet presAssocID="{723F08A0-934D-4CE2-A130-13F45E116336}" presName="hierChild5" presStyleCnt="0"/>
      <dgm:spPr/>
    </dgm:pt>
    <dgm:pt modelId="{AF57B1CE-06E1-4809-9CD9-3D3A69C37B6D}" type="pres">
      <dgm:prSet presAssocID="{7DD6BBBC-ED6F-421E-AB5B-7C4DF95D032A}" presName="Name37" presStyleLbl="parChTrans1D4" presStyleIdx="11" presStyleCnt="39"/>
      <dgm:spPr/>
    </dgm:pt>
    <dgm:pt modelId="{6C0D5BBE-15B6-4285-9C3C-452712080C72}" type="pres">
      <dgm:prSet presAssocID="{ED0CF355-4C59-456D-8FCC-C65607ED2D12}" presName="hierRoot2" presStyleCnt="0">
        <dgm:presLayoutVars>
          <dgm:hierBranch val="init"/>
        </dgm:presLayoutVars>
      </dgm:prSet>
      <dgm:spPr/>
    </dgm:pt>
    <dgm:pt modelId="{3D594AB0-A03A-4106-9BA8-B705C7DAC79D}" type="pres">
      <dgm:prSet presAssocID="{ED0CF355-4C59-456D-8FCC-C65607ED2D12}" presName="rootComposite" presStyleCnt="0"/>
      <dgm:spPr/>
    </dgm:pt>
    <dgm:pt modelId="{B783A6FB-2441-453F-A1EE-DA753C2BB14E}" type="pres">
      <dgm:prSet presAssocID="{ED0CF355-4C59-456D-8FCC-C65607ED2D12}" presName="rootText" presStyleLbl="node4" presStyleIdx="11" presStyleCnt="39" custScaleX="165830" custScaleY="142509" custLinFactNeighborX="-84998" custLinFactNeighborY="16756">
        <dgm:presLayoutVars>
          <dgm:chPref val="3"/>
        </dgm:presLayoutVars>
      </dgm:prSet>
      <dgm:spPr/>
    </dgm:pt>
    <dgm:pt modelId="{009C4EC8-DF2C-42CE-8720-1F417FC7A0BD}" type="pres">
      <dgm:prSet presAssocID="{ED0CF355-4C59-456D-8FCC-C65607ED2D12}" presName="rootConnector" presStyleLbl="node4" presStyleIdx="11" presStyleCnt="39"/>
      <dgm:spPr/>
    </dgm:pt>
    <dgm:pt modelId="{E44B1CFB-AEE8-464B-AE13-992F1A71462A}" type="pres">
      <dgm:prSet presAssocID="{ED0CF355-4C59-456D-8FCC-C65607ED2D12}" presName="hierChild4" presStyleCnt="0"/>
      <dgm:spPr/>
    </dgm:pt>
    <dgm:pt modelId="{693B2384-FDB9-4CBD-8262-C60FA58630D8}" type="pres">
      <dgm:prSet presAssocID="{ED0CF355-4C59-456D-8FCC-C65607ED2D12}" presName="hierChild5" presStyleCnt="0"/>
      <dgm:spPr/>
    </dgm:pt>
    <dgm:pt modelId="{0C78734A-2CAC-4A14-8FEB-EF0E2400156D}" type="pres">
      <dgm:prSet presAssocID="{70086A76-288D-4C1B-AF8C-EFFFEC589713}" presName="Name37" presStyleLbl="parChTrans1D4" presStyleIdx="12" presStyleCnt="39"/>
      <dgm:spPr/>
    </dgm:pt>
    <dgm:pt modelId="{02F51102-1FBD-4367-88C1-E1FE9328EEE2}" type="pres">
      <dgm:prSet presAssocID="{DCA07470-E0AB-43E9-9E80-C51A7D0F312E}" presName="hierRoot2" presStyleCnt="0">
        <dgm:presLayoutVars>
          <dgm:hierBranch val="init"/>
        </dgm:presLayoutVars>
      </dgm:prSet>
      <dgm:spPr/>
    </dgm:pt>
    <dgm:pt modelId="{6CD8E2FC-687F-43FB-BE39-3681E063F50F}" type="pres">
      <dgm:prSet presAssocID="{DCA07470-E0AB-43E9-9E80-C51A7D0F312E}" presName="rootComposite" presStyleCnt="0"/>
      <dgm:spPr/>
    </dgm:pt>
    <dgm:pt modelId="{F45DC6CF-AE18-4035-A9B1-1746DB3C9607}" type="pres">
      <dgm:prSet presAssocID="{DCA07470-E0AB-43E9-9E80-C51A7D0F312E}" presName="rootText" presStyleLbl="node4" presStyleIdx="12" presStyleCnt="39" custScaleX="165830" custScaleY="132664" custLinFactNeighborX="-84998" custLinFactNeighborY="16756">
        <dgm:presLayoutVars>
          <dgm:chPref val="3"/>
        </dgm:presLayoutVars>
      </dgm:prSet>
      <dgm:spPr/>
    </dgm:pt>
    <dgm:pt modelId="{6A667108-7087-4CC2-A99E-09D9B55C3730}" type="pres">
      <dgm:prSet presAssocID="{DCA07470-E0AB-43E9-9E80-C51A7D0F312E}" presName="rootConnector" presStyleLbl="node4" presStyleIdx="12" presStyleCnt="39"/>
      <dgm:spPr/>
    </dgm:pt>
    <dgm:pt modelId="{6CBC9921-2769-46F5-A361-39D089480955}" type="pres">
      <dgm:prSet presAssocID="{DCA07470-E0AB-43E9-9E80-C51A7D0F312E}" presName="hierChild4" presStyleCnt="0"/>
      <dgm:spPr/>
    </dgm:pt>
    <dgm:pt modelId="{CCF91EC8-B8B2-4D70-91F0-4DADCB08B8C7}" type="pres">
      <dgm:prSet presAssocID="{DCA07470-E0AB-43E9-9E80-C51A7D0F312E}" presName="hierChild5" presStyleCnt="0"/>
      <dgm:spPr/>
    </dgm:pt>
    <dgm:pt modelId="{4F5AF940-B6EC-4EE0-877C-36A69DC0B553}" type="pres">
      <dgm:prSet presAssocID="{847FC0A2-71A8-43D3-B8E0-599BAAD4EF6B}" presName="Name37" presStyleLbl="parChTrans1D4" presStyleIdx="13" presStyleCnt="39"/>
      <dgm:spPr/>
    </dgm:pt>
    <dgm:pt modelId="{D075E6EE-AD46-4E21-ACD7-73E62ADE6B72}" type="pres">
      <dgm:prSet presAssocID="{95DE551F-2D1E-4661-A822-552F7962B895}" presName="hierRoot2" presStyleCnt="0">
        <dgm:presLayoutVars>
          <dgm:hierBranch val="init"/>
        </dgm:presLayoutVars>
      </dgm:prSet>
      <dgm:spPr/>
    </dgm:pt>
    <dgm:pt modelId="{C7F27C28-0C45-4D02-890F-869B13069D7C}" type="pres">
      <dgm:prSet presAssocID="{95DE551F-2D1E-4661-A822-552F7962B895}" presName="rootComposite" presStyleCnt="0"/>
      <dgm:spPr/>
    </dgm:pt>
    <dgm:pt modelId="{A63F594C-E622-4D87-999C-9A5007B42C9F}" type="pres">
      <dgm:prSet presAssocID="{95DE551F-2D1E-4661-A822-552F7962B895}" presName="rootText" presStyleLbl="node4" presStyleIdx="13" presStyleCnt="39" custScaleX="165830" custScaleY="132664" custLinFactNeighborX="-87317" custLinFactNeighborY="24565">
        <dgm:presLayoutVars>
          <dgm:chPref val="3"/>
        </dgm:presLayoutVars>
      </dgm:prSet>
      <dgm:spPr/>
    </dgm:pt>
    <dgm:pt modelId="{F8459A89-C52D-487C-A71D-1B68E6FD0B3C}" type="pres">
      <dgm:prSet presAssocID="{95DE551F-2D1E-4661-A822-552F7962B895}" presName="rootConnector" presStyleLbl="node4" presStyleIdx="13" presStyleCnt="39"/>
      <dgm:spPr/>
    </dgm:pt>
    <dgm:pt modelId="{67856D4C-81FA-4EBF-BE36-BEC72CE9D167}" type="pres">
      <dgm:prSet presAssocID="{95DE551F-2D1E-4661-A822-552F7962B895}" presName="hierChild4" presStyleCnt="0"/>
      <dgm:spPr/>
    </dgm:pt>
    <dgm:pt modelId="{33990A7D-1585-4BD3-9904-864FE99F5637}" type="pres">
      <dgm:prSet presAssocID="{95DE551F-2D1E-4661-A822-552F7962B895}" presName="hierChild5" presStyleCnt="0"/>
      <dgm:spPr/>
    </dgm:pt>
    <dgm:pt modelId="{56A2118A-E732-42B0-9813-D30974A11953}" type="pres">
      <dgm:prSet presAssocID="{B53E842F-8348-496F-B6DC-AE0C8753432D}" presName="Name37" presStyleLbl="parChTrans1D4" presStyleIdx="14" presStyleCnt="39"/>
      <dgm:spPr/>
    </dgm:pt>
    <dgm:pt modelId="{39C3808D-4B94-4912-8E48-AF6C9351EC77}" type="pres">
      <dgm:prSet presAssocID="{AC7206CA-51D5-4BD8-8D83-1E3D06CDC1AD}" presName="hierRoot2" presStyleCnt="0">
        <dgm:presLayoutVars>
          <dgm:hierBranch val="init"/>
        </dgm:presLayoutVars>
      </dgm:prSet>
      <dgm:spPr/>
    </dgm:pt>
    <dgm:pt modelId="{7AF6DDCF-1559-4953-8B3D-13C170EAB619}" type="pres">
      <dgm:prSet presAssocID="{AC7206CA-51D5-4BD8-8D83-1E3D06CDC1AD}" presName="rootComposite" presStyleCnt="0"/>
      <dgm:spPr/>
    </dgm:pt>
    <dgm:pt modelId="{0C71791F-8EC5-4988-9770-2139A3FEE0E3}" type="pres">
      <dgm:prSet presAssocID="{AC7206CA-51D5-4BD8-8D83-1E3D06CDC1AD}" presName="rootText" presStyleLbl="node4" presStyleIdx="14" presStyleCnt="39" custScaleX="165830" custScaleY="132664" custLinFactNeighborX="-84022" custLinFactNeighborY="16756">
        <dgm:presLayoutVars>
          <dgm:chPref val="3"/>
        </dgm:presLayoutVars>
      </dgm:prSet>
      <dgm:spPr/>
    </dgm:pt>
    <dgm:pt modelId="{880E2F91-1DE7-4864-AA38-F8C8CE4E0709}" type="pres">
      <dgm:prSet presAssocID="{AC7206CA-51D5-4BD8-8D83-1E3D06CDC1AD}" presName="rootConnector" presStyleLbl="node4" presStyleIdx="14" presStyleCnt="39"/>
      <dgm:spPr/>
    </dgm:pt>
    <dgm:pt modelId="{9AF38E35-BDF6-456B-94EB-566856CFAA3B}" type="pres">
      <dgm:prSet presAssocID="{AC7206CA-51D5-4BD8-8D83-1E3D06CDC1AD}" presName="hierChild4" presStyleCnt="0"/>
      <dgm:spPr/>
    </dgm:pt>
    <dgm:pt modelId="{08B07FC1-3C90-4586-A92D-4A01746F90C5}" type="pres">
      <dgm:prSet presAssocID="{AC7206CA-51D5-4BD8-8D83-1E3D06CDC1AD}" presName="hierChild5" presStyleCnt="0"/>
      <dgm:spPr/>
    </dgm:pt>
    <dgm:pt modelId="{04401D87-5864-4AF4-BF08-E6E5BC464C6C}" type="pres">
      <dgm:prSet presAssocID="{963A8AF2-CE08-4FE6-AB9E-23BD3F6EC585}" presName="hierChild5" presStyleCnt="0"/>
      <dgm:spPr/>
    </dgm:pt>
    <dgm:pt modelId="{7A4C0901-269D-4C77-B890-45853092B1E8}" type="pres">
      <dgm:prSet presAssocID="{51011802-558C-4A90-9567-0655A32381B0}" presName="Name37" presStyleLbl="parChTrans1D4" presStyleIdx="15" presStyleCnt="39"/>
      <dgm:spPr/>
    </dgm:pt>
    <dgm:pt modelId="{5088EE4B-B4C4-4527-B2ED-91D6181B81F9}" type="pres">
      <dgm:prSet presAssocID="{D7B77F47-9F7C-4D0D-99D8-D090B2708424}" presName="hierRoot2" presStyleCnt="0">
        <dgm:presLayoutVars>
          <dgm:hierBranch val="init"/>
        </dgm:presLayoutVars>
      </dgm:prSet>
      <dgm:spPr/>
    </dgm:pt>
    <dgm:pt modelId="{5C3528CC-185F-430C-A20F-233CBBF83C92}" type="pres">
      <dgm:prSet presAssocID="{D7B77F47-9F7C-4D0D-99D8-D090B2708424}" presName="rootComposite" presStyleCnt="0"/>
      <dgm:spPr/>
    </dgm:pt>
    <dgm:pt modelId="{140F03D7-BE3D-4118-92DC-D86B14A74C42}" type="pres">
      <dgm:prSet presAssocID="{D7B77F47-9F7C-4D0D-99D8-D090B2708424}" presName="rootText" presStyleLbl="node4" presStyleIdx="15" presStyleCnt="39" custScaleX="188881" custScaleY="99756" custLinFactNeighborX="-62521" custLinFactNeighborY="16756">
        <dgm:presLayoutVars>
          <dgm:chPref val="3"/>
        </dgm:presLayoutVars>
      </dgm:prSet>
      <dgm:spPr/>
    </dgm:pt>
    <dgm:pt modelId="{CB2C286D-96C3-4DA4-84DD-B59B4D9C0E04}" type="pres">
      <dgm:prSet presAssocID="{D7B77F47-9F7C-4D0D-99D8-D090B2708424}" presName="rootConnector" presStyleLbl="node4" presStyleIdx="15" presStyleCnt="39"/>
      <dgm:spPr/>
    </dgm:pt>
    <dgm:pt modelId="{5F3B1F2F-E383-445D-9056-3D775473BDCC}" type="pres">
      <dgm:prSet presAssocID="{D7B77F47-9F7C-4D0D-99D8-D090B2708424}" presName="hierChild4" presStyleCnt="0"/>
      <dgm:spPr/>
    </dgm:pt>
    <dgm:pt modelId="{C9621DBE-9AF3-4B25-9FA4-55353DB67F64}" type="pres">
      <dgm:prSet presAssocID="{25773144-DA2A-4F65-817A-281E8AC00F89}" presName="Name37" presStyleLbl="parChTrans1D4" presStyleIdx="16" presStyleCnt="39"/>
      <dgm:spPr/>
    </dgm:pt>
    <dgm:pt modelId="{1CCAF09B-D0A0-493D-A82A-F7B0F45704EA}" type="pres">
      <dgm:prSet presAssocID="{A01184D6-A306-4536-896A-D8EA2636419F}" presName="hierRoot2" presStyleCnt="0">
        <dgm:presLayoutVars>
          <dgm:hierBranch val="init"/>
        </dgm:presLayoutVars>
      </dgm:prSet>
      <dgm:spPr/>
    </dgm:pt>
    <dgm:pt modelId="{6B45AA5D-8D2A-48FD-A042-B08A13E0DD9F}" type="pres">
      <dgm:prSet presAssocID="{A01184D6-A306-4536-896A-D8EA2636419F}" presName="rootComposite" presStyleCnt="0"/>
      <dgm:spPr/>
    </dgm:pt>
    <dgm:pt modelId="{0A93814C-ED9C-4BC0-97BE-2C7B8AAA93EB}" type="pres">
      <dgm:prSet presAssocID="{A01184D6-A306-4536-896A-D8EA2636419F}" presName="rootText" presStyleLbl="node4" presStyleIdx="16" presStyleCnt="39" custScaleX="165830" custScaleY="132664" custLinFactNeighborX="-68757" custLinFactNeighborY="16756">
        <dgm:presLayoutVars>
          <dgm:chPref val="3"/>
        </dgm:presLayoutVars>
      </dgm:prSet>
      <dgm:spPr/>
    </dgm:pt>
    <dgm:pt modelId="{11BF610C-4F3B-4EA9-B12F-38D972B5E83A}" type="pres">
      <dgm:prSet presAssocID="{A01184D6-A306-4536-896A-D8EA2636419F}" presName="rootConnector" presStyleLbl="node4" presStyleIdx="16" presStyleCnt="39"/>
      <dgm:spPr/>
    </dgm:pt>
    <dgm:pt modelId="{B08FD30D-B2F1-4D3D-90FE-931A500DDCE0}" type="pres">
      <dgm:prSet presAssocID="{A01184D6-A306-4536-896A-D8EA2636419F}" presName="hierChild4" presStyleCnt="0"/>
      <dgm:spPr/>
    </dgm:pt>
    <dgm:pt modelId="{4BAD2D8B-1DC1-4D1B-AC22-32ABBCA40C8F}" type="pres">
      <dgm:prSet presAssocID="{A01184D6-A306-4536-896A-D8EA2636419F}" presName="hierChild5" presStyleCnt="0"/>
      <dgm:spPr/>
    </dgm:pt>
    <dgm:pt modelId="{A36E1870-D97D-40E6-A06D-F1BDAF53BF0B}" type="pres">
      <dgm:prSet presAssocID="{1737B793-6BE9-4AAD-9DC0-0E4443F640FD}" presName="Name37" presStyleLbl="parChTrans1D4" presStyleIdx="17" presStyleCnt="39"/>
      <dgm:spPr/>
    </dgm:pt>
    <dgm:pt modelId="{AD6423F8-38BA-49E1-B589-AE99857FFEE3}" type="pres">
      <dgm:prSet presAssocID="{F7C76DB9-A447-4358-B016-D9366145BB99}" presName="hierRoot2" presStyleCnt="0">
        <dgm:presLayoutVars>
          <dgm:hierBranch val="init"/>
        </dgm:presLayoutVars>
      </dgm:prSet>
      <dgm:spPr/>
    </dgm:pt>
    <dgm:pt modelId="{C016AEB0-C221-449B-90B5-AA79DBDD41B5}" type="pres">
      <dgm:prSet presAssocID="{F7C76DB9-A447-4358-B016-D9366145BB99}" presName="rootComposite" presStyleCnt="0"/>
      <dgm:spPr/>
    </dgm:pt>
    <dgm:pt modelId="{599FC2FD-BC97-4AD8-BE55-39ABB2890E58}" type="pres">
      <dgm:prSet presAssocID="{F7C76DB9-A447-4358-B016-D9366145BB99}" presName="rootText" presStyleLbl="node4" presStyleIdx="17" presStyleCnt="39" custScaleX="165830" custScaleY="132664" custLinFactNeighborX="-66267" custLinFactNeighborY="16756">
        <dgm:presLayoutVars>
          <dgm:chPref val="3"/>
        </dgm:presLayoutVars>
      </dgm:prSet>
      <dgm:spPr/>
    </dgm:pt>
    <dgm:pt modelId="{1D1CBF85-CAF6-4C5C-888C-3859A34DD89E}" type="pres">
      <dgm:prSet presAssocID="{F7C76DB9-A447-4358-B016-D9366145BB99}" presName="rootConnector" presStyleLbl="node4" presStyleIdx="17" presStyleCnt="39"/>
      <dgm:spPr/>
    </dgm:pt>
    <dgm:pt modelId="{335D8D8F-B6A8-4036-86FA-CF5EEAED4D01}" type="pres">
      <dgm:prSet presAssocID="{F7C76DB9-A447-4358-B016-D9366145BB99}" presName="hierChild4" presStyleCnt="0"/>
      <dgm:spPr/>
    </dgm:pt>
    <dgm:pt modelId="{3B523547-2AE5-4E27-B7E3-37DB896AC94B}" type="pres">
      <dgm:prSet presAssocID="{F7C76DB9-A447-4358-B016-D9366145BB99}" presName="hierChild5" presStyleCnt="0"/>
      <dgm:spPr/>
    </dgm:pt>
    <dgm:pt modelId="{B743F4AB-01BA-4A0B-937C-F76FFC719F43}" type="pres">
      <dgm:prSet presAssocID="{6C1B3C2E-5240-45DF-BD16-2BE71DFFFD49}" presName="Name37" presStyleLbl="parChTrans1D4" presStyleIdx="18" presStyleCnt="39"/>
      <dgm:spPr/>
    </dgm:pt>
    <dgm:pt modelId="{5ECB2F1A-697F-4B3F-AED0-F0EE06B3486E}" type="pres">
      <dgm:prSet presAssocID="{AA14BBAE-5762-4542-B480-9F9DDD2228FE}" presName="hierRoot2" presStyleCnt="0">
        <dgm:presLayoutVars>
          <dgm:hierBranch val="init"/>
        </dgm:presLayoutVars>
      </dgm:prSet>
      <dgm:spPr/>
    </dgm:pt>
    <dgm:pt modelId="{77CE85F6-99AC-42AE-ABCC-CA767C8043C7}" type="pres">
      <dgm:prSet presAssocID="{AA14BBAE-5762-4542-B480-9F9DDD2228FE}" presName="rootComposite" presStyleCnt="0"/>
      <dgm:spPr/>
    </dgm:pt>
    <dgm:pt modelId="{364184C1-F38F-4F1D-91FE-0B9519975093}" type="pres">
      <dgm:prSet presAssocID="{AA14BBAE-5762-4542-B480-9F9DDD2228FE}" presName="rootText" presStyleLbl="node4" presStyleIdx="18" presStyleCnt="39" custScaleX="165830" custScaleY="132664" custLinFactNeighborX="-66267" custLinFactNeighborY="16756">
        <dgm:presLayoutVars>
          <dgm:chPref val="3"/>
        </dgm:presLayoutVars>
      </dgm:prSet>
      <dgm:spPr/>
    </dgm:pt>
    <dgm:pt modelId="{1A820CD8-1BF4-4701-9DE9-CB9E9A1AAB5F}" type="pres">
      <dgm:prSet presAssocID="{AA14BBAE-5762-4542-B480-9F9DDD2228FE}" presName="rootConnector" presStyleLbl="node4" presStyleIdx="18" presStyleCnt="39"/>
      <dgm:spPr/>
    </dgm:pt>
    <dgm:pt modelId="{7579EEC8-FC9B-4D4A-96DB-E2D20A7E634B}" type="pres">
      <dgm:prSet presAssocID="{AA14BBAE-5762-4542-B480-9F9DDD2228FE}" presName="hierChild4" presStyleCnt="0"/>
      <dgm:spPr/>
    </dgm:pt>
    <dgm:pt modelId="{6074A57B-215B-4F58-B88B-3A6C5E3EEFF7}" type="pres">
      <dgm:prSet presAssocID="{AA14BBAE-5762-4542-B480-9F9DDD2228FE}" presName="hierChild5" presStyleCnt="0"/>
      <dgm:spPr/>
    </dgm:pt>
    <dgm:pt modelId="{1B77633E-3FB0-4761-A20D-DA033F527E94}" type="pres">
      <dgm:prSet presAssocID="{FA808F6B-4E38-4D51-B175-46F63896E057}" presName="Name37" presStyleLbl="parChTrans1D4" presStyleIdx="19" presStyleCnt="39"/>
      <dgm:spPr/>
    </dgm:pt>
    <dgm:pt modelId="{3E452F79-303F-42E4-88EE-22F5AFE98385}" type="pres">
      <dgm:prSet presAssocID="{F6276927-1576-4F00-990E-E54832C6E610}" presName="hierRoot2" presStyleCnt="0">
        <dgm:presLayoutVars>
          <dgm:hierBranch val="init"/>
        </dgm:presLayoutVars>
      </dgm:prSet>
      <dgm:spPr/>
    </dgm:pt>
    <dgm:pt modelId="{765F5781-E20D-47F7-95BB-2055DAE14F3D}" type="pres">
      <dgm:prSet presAssocID="{F6276927-1576-4F00-990E-E54832C6E610}" presName="rootComposite" presStyleCnt="0"/>
      <dgm:spPr/>
    </dgm:pt>
    <dgm:pt modelId="{C5D0A9B6-CB3E-49A7-98F6-9228462C7466}" type="pres">
      <dgm:prSet presAssocID="{F6276927-1576-4F00-990E-E54832C6E610}" presName="rootText" presStyleLbl="node4" presStyleIdx="19" presStyleCnt="39" custScaleX="165830" custScaleY="132664" custLinFactNeighborX="-66267" custLinFactNeighborY="16756">
        <dgm:presLayoutVars>
          <dgm:chPref val="3"/>
        </dgm:presLayoutVars>
      </dgm:prSet>
      <dgm:spPr/>
    </dgm:pt>
    <dgm:pt modelId="{7695296F-73E5-4BF7-94B8-E0A1F8A3D758}" type="pres">
      <dgm:prSet presAssocID="{F6276927-1576-4F00-990E-E54832C6E610}" presName="rootConnector" presStyleLbl="node4" presStyleIdx="19" presStyleCnt="39"/>
      <dgm:spPr/>
    </dgm:pt>
    <dgm:pt modelId="{F026B4AF-C48B-4A08-84C7-5CA838FFE464}" type="pres">
      <dgm:prSet presAssocID="{F6276927-1576-4F00-990E-E54832C6E610}" presName="hierChild4" presStyleCnt="0"/>
      <dgm:spPr/>
    </dgm:pt>
    <dgm:pt modelId="{D6E589A2-CC7F-4BB7-BA30-FF77A1DD071B}" type="pres">
      <dgm:prSet presAssocID="{F6276927-1576-4F00-990E-E54832C6E610}" presName="hierChild5" presStyleCnt="0"/>
      <dgm:spPr/>
    </dgm:pt>
    <dgm:pt modelId="{2716DFA2-5019-432B-A368-702F8DF44248}" type="pres">
      <dgm:prSet presAssocID="{8038EFD2-0AB5-41C4-BCD2-8DD3EEF2BCA1}" presName="Name37" presStyleLbl="parChTrans1D4" presStyleIdx="20" presStyleCnt="39"/>
      <dgm:spPr/>
    </dgm:pt>
    <dgm:pt modelId="{5CB07C6B-1FEA-4A0B-9C2C-2D0A9E184B73}" type="pres">
      <dgm:prSet presAssocID="{11C3DD28-113E-43C9-B35F-A866573D2CB9}" presName="hierRoot2" presStyleCnt="0">
        <dgm:presLayoutVars>
          <dgm:hierBranch val="init"/>
        </dgm:presLayoutVars>
      </dgm:prSet>
      <dgm:spPr/>
    </dgm:pt>
    <dgm:pt modelId="{8E32EA48-3413-4242-B564-886CE0314B48}" type="pres">
      <dgm:prSet presAssocID="{11C3DD28-113E-43C9-B35F-A866573D2CB9}" presName="rootComposite" presStyleCnt="0"/>
      <dgm:spPr/>
    </dgm:pt>
    <dgm:pt modelId="{90644112-03F7-41AE-8F72-403F5F57FAC9}" type="pres">
      <dgm:prSet presAssocID="{11C3DD28-113E-43C9-B35F-A866573D2CB9}" presName="rootText" presStyleLbl="node4" presStyleIdx="20" presStyleCnt="39" custScaleX="165830" custScaleY="132664" custLinFactNeighborX="-66267" custLinFactNeighborY="16756">
        <dgm:presLayoutVars>
          <dgm:chPref val="3"/>
        </dgm:presLayoutVars>
      </dgm:prSet>
      <dgm:spPr/>
    </dgm:pt>
    <dgm:pt modelId="{A1A0B41D-254B-4B65-AA8E-1DEC0CC22FE3}" type="pres">
      <dgm:prSet presAssocID="{11C3DD28-113E-43C9-B35F-A866573D2CB9}" presName="rootConnector" presStyleLbl="node4" presStyleIdx="20" presStyleCnt="39"/>
      <dgm:spPr/>
    </dgm:pt>
    <dgm:pt modelId="{37A7E81A-25AD-4201-81CD-B1E2C99C63FA}" type="pres">
      <dgm:prSet presAssocID="{11C3DD28-113E-43C9-B35F-A866573D2CB9}" presName="hierChild4" presStyleCnt="0"/>
      <dgm:spPr/>
    </dgm:pt>
    <dgm:pt modelId="{7F73147A-2432-4447-9A0E-4F4700606E17}" type="pres">
      <dgm:prSet presAssocID="{11C3DD28-113E-43C9-B35F-A866573D2CB9}" presName="hierChild5" presStyleCnt="0"/>
      <dgm:spPr/>
    </dgm:pt>
    <dgm:pt modelId="{D222041D-4487-4FF7-8ED7-CC949FF6EF7C}" type="pres">
      <dgm:prSet presAssocID="{D7B77F47-9F7C-4D0D-99D8-D090B2708424}" presName="hierChild5" presStyleCnt="0"/>
      <dgm:spPr/>
    </dgm:pt>
    <dgm:pt modelId="{6C5B3586-13C4-47A3-8A6E-7658BD8E16D4}" type="pres">
      <dgm:prSet presAssocID="{0518F379-9B76-4D24-9528-ABF29A5CC0F7}" presName="hierChild5" presStyleCnt="0"/>
      <dgm:spPr/>
    </dgm:pt>
    <dgm:pt modelId="{7FACFE38-5594-4E1E-84FA-2EABBABEB22B}" type="pres">
      <dgm:prSet presAssocID="{8BE15F60-AC23-42C2-B1B2-C05367E5646B}" presName="Name37" presStyleLbl="parChTrans1D4" presStyleIdx="21" presStyleCnt="39"/>
      <dgm:spPr/>
    </dgm:pt>
    <dgm:pt modelId="{D85E65BB-AEA9-4E7E-9229-A954AB3B49FF}" type="pres">
      <dgm:prSet presAssocID="{677867AE-D383-4741-A19C-212DA7B39248}" presName="hierRoot2" presStyleCnt="0">
        <dgm:presLayoutVars>
          <dgm:hierBranch val="init"/>
        </dgm:presLayoutVars>
      </dgm:prSet>
      <dgm:spPr/>
    </dgm:pt>
    <dgm:pt modelId="{EC973E28-5232-415C-9520-DF145FC1AF51}" type="pres">
      <dgm:prSet presAssocID="{677867AE-D383-4741-A19C-212DA7B39248}" presName="rootComposite" presStyleCnt="0"/>
      <dgm:spPr/>
    </dgm:pt>
    <dgm:pt modelId="{CD95CEFE-8B8A-4237-A807-B2813225A1A8}" type="pres">
      <dgm:prSet presAssocID="{677867AE-D383-4741-A19C-212DA7B39248}" presName="rootText" presStyleLbl="node4" presStyleIdx="21" presStyleCnt="39" custScaleX="284024" custScaleY="110071" custLinFactNeighborX="-38323" custLinFactNeighborY="17817">
        <dgm:presLayoutVars>
          <dgm:chPref val="3"/>
        </dgm:presLayoutVars>
      </dgm:prSet>
      <dgm:spPr/>
    </dgm:pt>
    <dgm:pt modelId="{4C629438-08A9-4856-AB75-B0C9A5C831D4}" type="pres">
      <dgm:prSet presAssocID="{677867AE-D383-4741-A19C-212DA7B39248}" presName="rootConnector" presStyleLbl="node4" presStyleIdx="21" presStyleCnt="39"/>
      <dgm:spPr/>
    </dgm:pt>
    <dgm:pt modelId="{B08225AF-573F-4A3F-A4CC-FF21E00315DC}" type="pres">
      <dgm:prSet presAssocID="{677867AE-D383-4741-A19C-212DA7B39248}" presName="hierChild4" presStyleCnt="0"/>
      <dgm:spPr/>
    </dgm:pt>
    <dgm:pt modelId="{E9A3BF44-6964-4622-99C1-0D81042B2787}" type="pres">
      <dgm:prSet presAssocID="{7CBB8AA7-F18D-423C-8EAB-0B7075F294D5}" presName="Name37" presStyleLbl="parChTrans1D4" presStyleIdx="22" presStyleCnt="39"/>
      <dgm:spPr/>
    </dgm:pt>
    <dgm:pt modelId="{38AAA24B-FC81-4FED-8FBD-2EAB34EE0EC1}" type="pres">
      <dgm:prSet presAssocID="{5A059123-7559-42F8-A429-2DD037A7FC85}" presName="hierRoot2" presStyleCnt="0">
        <dgm:presLayoutVars>
          <dgm:hierBranch val="init"/>
        </dgm:presLayoutVars>
      </dgm:prSet>
      <dgm:spPr/>
    </dgm:pt>
    <dgm:pt modelId="{22BFF767-2A14-4A3B-BD03-8D6830FDCF18}" type="pres">
      <dgm:prSet presAssocID="{5A059123-7559-42F8-A429-2DD037A7FC85}" presName="rootComposite" presStyleCnt="0"/>
      <dgm:spPr/>
    </dgm:pt>
    <dgm:pt modelId="{D7A23BE5-F70A-472E-97DE-A7E689AAECE4}" type="pres">
      <dgm:prSet presAssocID="{5A059123-7559-42F8-A429-2DD037A7FC85}" presName="rootText" presStyleLbl="node4" presStyleIdx="22" presStyleCnt="39" custScaleX="212158" custLinFactNeighborX="-49262" custLinFactNeighborY="10670">
        <dgm:presLayoutVars>
          <dgm:chPref val="3"/>
        </dgm:presLayoutVars>
      </dgm:prSet>
      <dgm:spPr/>
    </dgm:pt>
    <dgm:pt modelId="{893595B0-1FEC-41A9-8116-67D5EC62ACCC}" type="pres">
      <dgm:prSet presAssocID="{5A059123-7559-42F8-A429-2DD037A7FC85}" presName="rootConnector" presStyleLbl="node4" presStyleIdx="22" presStyleCnt="39"/>
      <dgm:spPr/>
    </dgm:pt>
    <dgm:pt modelId="{BFAB2C01-C278-40B4-A69A-BD07B570FA1B}" type="pres">
      <dgm:prSet presAssocID="{5A059123-7559-42F8-A429-2DD037A7FC85}" presName="hierChild4" presStyleCnt="0"/>
      <dgm:spPr/>
    </dgm:pt>
    <dgm:pt modelId="{122E7EAB-65D0-437D-BA8A-D2030A10420C}" type="pres">
      <dgm:prSet presAssocID="{5A059123-7559-42F8-A429-2DD037A7FC85}" presName="hierChild5" presStyleCnt="0"/>
      <dgm:spPr/>
    </dgm:pt>
    <dgm:pt modelId="{DD890F31-CE49-4C0A-8F88-DDC5E10E5239}" type="pres">
      <dgm:prSet presAssocID="{8881A312-F774-4BC2-A5E3-FEF06C785D76}" presName="Name37" presStyleLbl="parChTrans1D4" presStyleIdx="23" presStyleCnt="39"/>
      <dgm:spPr/>
    </dgm:pt>
    <dgm:pt modelId="{6056809A-062D-478A-8A8C-07C2C1C2449B}" type="pres">
      <dgm:prSet presAssocID="{862D317D-23FA-4297-864E-B3E5C50385CF}" presName="hierRoot2" presStyleCnt="0">
        <dgm:presLayoutVars>
          <dgm:hierBranch val="init"/>
        </dgm:presLayoutVars>
      </dgm:prSet>
      <dgm:spPr/>
    </dgm:pt>
    <dgm:pt modelId="{6CA02520-5B2A-4FF6-95C4-A68A3BE877F5}" type="pres">
      <dgm:prSet presAssocID="{862D317D-23FA-4297-864E-B3E5C50385CF}" presName="rootComposite" presStyleCnt="0"/>
      <dgm:spPr/>
    </dgm:pt>
    <dgm:pt modelId="{08A1E571-1DC4-4B73-A0A8-7D063179D261}" type="pres">
      <dgm:prSet presAssocID="{862D317D-23FA-4297-864E-B3E5C50385CF}" presName="rootText" presStyleLbl="node4" presStyleIdx="23" presStyleCnt="39" custScaleX="212158" custScaleY="125150" custLinFactNeighborX="-50827" custLinFactNeighborY="16756">
        <dgm:presLayoutVars>
          <dgm:chPref val="3"/>
        </dgm:presLayoutVars>
      </dgm:prSet>
      <dgm:spPr/>
    </dgm:pt>
    <dgm:pt modelId="{C11BC604-3474-43E3-AD05-FFAE3F31390E}" type="pres">
      <dgm:prSet presAssocID="{862D317D-23FA-4297-864E-B3E5C50385CF}" presName="rootConnector" presStyleLbl="node4" presStyleIdx="23" presStyleCnt="39"/>
      <dgm:spPr/>
    </dgm:pt>
    <dgm:pt modelId="{71B66361-DFE9-4BC0-ACA4-D74B96035C6D}" type="pres">
      <dgm:prSet presAssocID="{862D317D-23FA-4297-864E-B3E5C50385CF}" presName="hierChild4" presStyleCnt="0"/>
      <dgm:spPr/>
    </dgm:pt>
    <dgm:pt modelId="{FEE3B64F-9C3B-4E54-B22A-4E0EE3FB2CCF}" type="pres">
      <dgm:prSet presAssocID="{862D317D-23FA-4297-864E-B3E5C50385CF}" presName="hierChild5" presStyleCnt="0"/>
      <dgm:spPr/>
    </dgm:pt>
    <dgm:pt modelId="{A80DBAEA-739D-4F30-B9D2-75DE7D387A91}" type="pres">
      <dgm:prSet presAssocID="{2591C023-DE80-4BCC-85A5-21513A904888}" presName="Name37" presStyleLbl="parChTrans1D4" presStyleIdx="24" presStyleCnt="39"/>
      <dgm:spPr/>
    </dgm:pt>
    <dgm:pt modelId="{E412719B-25EA-4E7D-9FA7-23A7F6891E4C}" type="pres">
      <dgm:prSet presAssocID="{02FBF432-EBC4-4433-A386-74388CECF85A}" presName="hierRoot2" presStyleCnt="0">
        <dgm:presLayoutVars>
          <dgm:hierBranch val="init"/>
        </dgm:presLayoutVars>
      </dgm:prSet>
      <dgm:spPr/>
    </dgm:pt>
    <dgm:pt modelId="{6B97065D-6375-4BAD-95A8-228DC7E84F1A}" type="pres">
      <dgm:prSet presAssocID="{02FBF432-EBC4-4433-A386-74388CECF85A}" presName="rootComposite" presStyleCnt="0"/>
      <dgm:spPr/>
    </dgm:pt>
    <dgm:pt modelId="{B839C9F8-4DEE-4E4A-A2CC-9793DD062178}" type="pres">
      <dgm:prSet presAssocID="{02FBF432-EBC4-4433-A386-74388CECF85A}" presName="rootText" presStyleLbl="node4" presStyleIdx="24" presStyleCnt="39" custScaleX="212158" custScaleY="125150" custLinFactNeighborX="-50827" custLinFactNeighborY="16756">
        <dgm:presLayoutVars>
          <dgm:chPref val="3"/>
        </dgm:presLayoutVars>
      </dgm:prSet>
      <dgm:spPr/>
    </dgm:pt>
    <dgm:pt modelId="{E33F11CA-B54F-4657-B752-879F54A3A192}" type="pres">
      <dgm:prSet presAssocID="{02FBF432-EBC4-4433-A386-74388CECF85A}" presName="rootConnector" presStyleLbl="node4" presStyleIdx="24" presStyleCnt="39"/>
      <dgm:spPr/>
    </dgm:pt>
    <dgm:pt modelId="{8EF0B7B4-6A89-4F01-8991-1E0E7B36D43D}" type="pres">
      <dgm:prSet presAssocID="{02FBF432-EBC4-4433-A386-74388CECF85A}" presName="hierChild4" presStyleCnt="0"/>
      <dgm:spPr/>
    </dgm:pt>
    <dgm:pt modelId="{92DCD34C-E47E-433C-98C9-F38E5EF53099}" type="pres">
      <dgm:prSet presAssocID="{02FBF432-EBC4-4433-A386-74388CECF85A}" presName="hierChild5" presStyleCnt="0"/>
      <dgm:spPr/>
    </dgm:pt>
    <dgm:pt modelId="{F4615B96-EF88-43A1-8859-EC51175D60B3}" type="pres">
      <dgm:prSet presAssocID="{D12169BD-1573-493E-BCF6-5DB9910980A9}" presName="Name37" presStyleLbl="parChTrans1D4" presStyleIdx="25" presStyleCnt="39"/>
      <dgm:spPr/>
    </dgm:pt>
    <dgm:pt modelId="{2DF2BE99-14A6-4B59-8B44-A1CFC675F03D}" type="pres">
      <dgm:prSet presAssocID="{BBC60C76-ADD2-419C-9C5B-80549F4006D4}" presName="hierRoot2" presStyleCnt="0">
        <dgm:presLayoutVars>
          <dgm:hierBranch val="init"/>
        </dgm:presLayoutVars>
      </dgm:prSet>
      <dgm:spPr/>
    </dgm:pt>
    <dgm:pt modelId="{6E9D5AFE-DE7C-4F02-806A-FFB2B2528CF4}" type="pres">
      <dgm:prSet presAssocID="{BBC60C76-ADD2-419C-9C5B-80549F4006D4}" presName="rootComposite" presStyleCnt="0"/>
      <dgm:spPr/>
    </dgm:pt>
    <dgm:pt modelId="{39BFEB26-0A26-4E00-BEEA-875155DD4656}" type="pres">
      <dgm:prSet presAssocID="{BBC60C76-ADD2-419C-9C5B-80549F4006D4}" presName="rootText" presStyleLbl="node4" presStyleIdx="25" presStyleCnt="39" custScaleX="212158" custScaleY="125150" custLinFactNeighborX="-50827" custLinFactNeighborY="16756">
        <dgm:presLayoutVars>
          <dgm:chPref val="3"/>
        </dgm:presLayoutVars>
      </dgm:prSet>
      <dgm:spPr/>
    </dgm:pt>
    <dgm:pt modelId="{183F1423-CAEF-43D3-842A-C2155A901AD8}" type="pres">
      <dgm:prSet presAssocID="{BBC60C76-ADD2-419C-9C5B-80549F4006D4}" presName="rootConnector" presStyleLbl="node4" presStyleIdx="25" presStyleCnt="39"/>
      <dgm:spPr/>
    </dgm:pt>
    <dgm:pt modelId="{92BEB101-F40F-4E52-A5A6-C209CB57203A}" type="pres">
      <dgm:prSet presAssocID="{BBC60C76-ADD2-419C-9C5B-80549F4006D4}" presName="hierChild4" presStyleCnt="0"/>
      <dgm:spPr/>
    </dgm:pt>
    <dgm:pt modelId="{786CC9F7-A07C-4AF9-AAB0-19AEFE118188}" type="pres">
      <dgm:prSet presAssocID="{BBC60C76-ADD2-419C-9C5B-80549F4006D4}" presName="hierChild5" presStyleCnt="0"/>
      <dgm:spPr/>
    </dgm:pt>
    <dgm:pt modelId="{B0BD0355-41D2-4437-BE12-12BB8AB0AB4F}" type="pres">
      <dgm:prSet presAssocID="{D06ABF84-F12D-4E48-B9B4-640076E445B1}" presName="Name37" presStyleLbl="parChTrans1D4" presStyleIdx="26" presStyleCnt="39"/>
      <dgm:spPr/>
    </dgm:pt>
    <dgm:pt modelId="{A3A672B4-1E30-4C7B-9860-34316962E9D7}" type="pres">
      <dgm:prSet presAssocID="{9A92427D-D830-4740-AA8C-1602B88B81BA}" presName="hierRoot2" presStyleCnt="0">
        <dgm:presLayoutVars>
          <dgm:hierBranch val="init"/>
        </dgm:presLayoutVars>
      </dgm:prSet>
      <dgm:spPr/>
    </dgm:pt>
    <dgm:pt modelId="{F01ED8E0-3B84-48AF-8CB6-B737CF80D23F}" type="pres">
      <dgm:prSet presAssocID="{9A92427D-D830-4740-AA8C-1602B88B81BA}" presName="rootComposite" presStyleCnt="0"/>
      <dgm:spPr/>
    </dgm:pt>
    <dgm:pt modelId="{8C9E098A-66E0-43FA-A2DF-7867C21A018A}" type="pres">
      <dgm:prSet presAssocID="{9A92427D-D830-4740-AA8C-1602B88B81BA}" presName="rootText" presStyleLbl="node4" presStyleIdx="26" presStyleCnt="39" custScaleX="212158" custScaleY="125150" custLinFactNeighborX="-50827" custLinFactNeighborY="16756">
        <dgm:presLayoutVars>
          <dgm:chPref val="3"/>
        </dgm:presLayoutVars>
      </dgm:prSet>
      <dgm:spPr/>
    </dgm:pt>
    <dgm:pt modelId="{42071730-1AD1-4A5D-9A33-FFEA489499AD}" type="pres">
      <dgm:prSet presAssocID="{9A92427D-D830-4740-AA8C-1602B88B81BA}" presName="rootConnector" presStyleLbl="node4" presStyleIdx="26" presStyleCnt="39"/>
      <dgm:spPr/>
    </dgm:pt>
    <dgm:pt modelId="{19D6B2D4-C76A-4510-91A0-1E6C8F87E457}" type="pres">
      <dgm:prSet presAssocID="{9A92427D-D830-4740-AA8C-1602B88B81BA}" presName="hierChild4" presStyleCnt="0"/>
      <dgm:spPr/>
    </dgm:pt>
    <dgm:pt modelId="{5ECAED84-F65E-46C4-B9AF-21D097048210}" type="pres">
      <dgm:prSet presAssocID="{9A92427D-D830-4740-AA8C-1602B88B81BA}" presName="hierChild5" presStyleCnt="0"/>
      <dgm:spPr/>
    </dgm:pt>
    <dgm:pt modelId="{96B32B65-BEDE-468A-A0B3-D1DD3F90071E}" type="pres">
      <dgm:prSet presAssocID="{29A5BA20-6984-4BFD-B0CF-1FDFE55E8294}" presName="Name37" presStyleLbl="parChTrans1D4" presStyleIdx="27" presStyleCnt="39"/>
      <dgm:spPr/>
    </dgm:pt>
    <dgm:pt modelId="{3E6021F6-5CE7-4D83-9D1F-FA6E84F820F7}" type="pres">
      <dgm:prSet presAssocID="{3D708129-A786-4476-95FD-4CD60A6CE0A9}" presName="hierRoot2" presStyleCnt="0">
        <dgm:presLayoutVars>
          <dgm:hierBranch val="init"/>
        </dgm:presLayoutVars>
      </dgm:prSet>
      <dgm:spPr/>
    </dgm:pt>
    <dgm:pt modelId="{CC162D43-78BF-468A-B9B6-57B4403F061B}" type="pres">
      <dgm:prSet presAssocID="{3D708129-A786-4476-95FD-4CD60A6CE0A9}" presName="rootComposite" presStyleCnt="0"/>
      <dgm:spPr/>
    </dgm:pt>
    <dgm:pt modelId="{AA1007EA-CA63-4F38-AF9F-310C5F4963A6}" type="pres">
      <dgm:prSet presAssocID="{3D708129-A786-4476-95FD-4CD60A6CE0A9}" presName="rootText" presStyleLbl="node4" presStyleIdx="27" presStyleCnt="39" custScaleX="212158" custScaleY="125150" custLinFactNeighborX="-50827" custLinFactNeighborY="16756">
        <dgm:presLayoutVars>
          <dgm:chPref val="3"/>
        </dgm:presLayoutVars>
      </dgm:prSet>
      <dgm:spPr/>
    </dgm:pt>
    <dgm:pt modelId="{D254AE9F-C71A-44D3-8E04-6288268CB7DB}" type="pres">
      <dgm:prSet presAssocID="{3D708129-A786-4476-95FD-4CD60A6CE0A9}" presName="rootConnector" presStyleLbl="node4" presStyleIdx="27" presStyleCnt="39"/>
      <dgm:spPr/>
    </dgm:pt>
    <dgm:pt modelId="{C7B88EBE-EDEE-4898-A1BC-859FFE655083}" type="pres">
      <dgm:prSet presAssocID="{3D708129-A786-4476-95FD-4CD60A6CE0A9}" presName="hierChild4" presStyleCnt="0"/>
      <dgm:spPr/>
    </dgm:pt>
    <dgm:pt modelId="{850E13B7-2028-4D3D-985F-E77CC089F7F5}" type="pres">
      <dgm:prSet presAssocID="{3D708129-A786-4476-95FD-4CD60A6CE0A9}" presName="hierChild5" presStyleCnt="0"/>
      <dgm:spPr/>
    </dgm:pt>
    <dgm:pt modelId="{CFE259D3-2F80-4B4C-A7C3-F9E3233FCCDA}" type="pres">
      <dgm:prSet presAssocID="{B21DE7BF-957B-4586-B6E1-2FAFB8551E1E}" presName="Name37" presStyleLbl="parChTrans1D4" presStyleIdx="28" presStyleCnt="39"/>
      <dgm:spPr/>
    </dgm:pt>
    <dgm:pt modelId="{4CCF8C65-FDE7-40DD-A9B4-A809F35B29D6}" type="pres">
      <dgm:prSet presAssocID="{414F4475-1894-49EE-9900-EE3E9A952863}" presName="hierRoot2" presStyleCnt="0">
        <dgm:presLayoutVars>
          <dgm:hierBranch val="init"/>
        </dgm:presLayoutVars>
      </dgm:prSet>
      <dgm:spPr/>
    </dgm:pt>
    <dgm:pt modelId="{1375D972-6B02-40A8-818F-940F1CF25FF7}" type="pres">
      <dgm:prSet presAssocID="{414F4475-1894-49EE-9900-EE3E9A952863}" presName="rootComposite" presStyleCnt="0"/>
      <dgm:spPr/>
    </dgm:pt>
    <dgm:pt modelId="{5EEFE519-29A9-4A0D-A45D-FA9A27BBC4FF}" type="pres">
      <dgm:prSet presAssocID="{414F4475-1894-49EE-9900-EE3E9A952863}" presName="rootText" presStyleLbl="node4" presStyleIdx="28" presStyleCnt="39" custScaleX="212158" custScaleY="117866" custLinFactNeighborX="-51221" custLinFactNeighborY="16756">
        <dgm:presLayoutVars>
          <dgm:chPref val="3"/>
        </dgm:presLayoutVars>
      </dgm:prSet>
      <dgm:spPr/>
    </dgm:pt>
    <dgm:pt modelId="{A27D6562-B120-42EF-AC6A-7F63521EED35}" type="pres">
      <dgm:prSet presAssocID="{414F4475-1894-49EE-9900-EE3E9A952863}" presName="rootConnector" presStyleLbl="node4" presStyleIdx="28" presStyleCnt="39"/>
      <dgm:spPr/>
    </dgm:pt>
    <dgm:pt modelId="{0A75C1D7-2D8A-4733-91BB-EF8968FE35F2}" type="pres">
      <dgm:prSet presAssocID="{414F4475-1894-49EE-9900-EE3E9A952863}" presName="hierChild4" presStyleCnt="0"/>
      <dgm:spPr/>
    </dgm:pt>
    <dgm:pt modelId="{178994C7-5107-43FA-A0F2-B6A04CD94629}" type="pres">
      <dgm:prSet presAssocID="{414F4475-1894-49EE-9900-EE3E9A952863}" presName="hierChild5" presStyleCnt="0"/>
      <dgm:spPr/>
    </dgm:pt>
    <dgm:pt modelId="{C96403BA-9B9B-4025-832A-064ECCB93EBA}" type="pres">
      <dgm:prSet presAssocID="{07927178-40F4-4F10-ADAE-9E89720BC7DD}" presName="Name37" presStyleLbl="parChTrans1D4" presStyleIdx="29" presStyleCnt="39"/>
      <dgm:spPr/>
    </dgm:pt>
    <dgm:pt modelId="{9C8D6FF8-D359-45FA-993E-07965F7E9E92}" type="pres">
      <dgm:prSet presAssocID="{83F1DB58-908A-4C1D-AFF2-214108455157}" presName="hierRoot2" presStyleCnt="0">
        <dgm:presLayoutVars>
          <dgm:hierBranch val="init"/>
        </dgm:presLayoutVars>
      </dgm:prSet>
      <dgm:spPr/>
    </dgm:pt>
    <dgm:pt modelId="{8C86E75A-7EE4-41C0-AFCE-E21D36775A32}" type="pres">
      <dgm:prSet presAssocID="{83F1DB58-908A-4C1D-AFF2-214108455157}" presName="rootComposite" presStyleCnt="0"/>
      <dgm:spPr/>
    </dgm:pt>
    <dgm:pt modelId="{CE280718-80DB-4AAC-AC3E-2599DA22CD0C}" type="pres">
      <dgm:prSet presAssocID="{83F1DB58-908A-4C1D-AFF2-214108455157}" presName="rootText" presStyleLbl="node4" presStyleIdx="29" presStyleCnt="39" custScaleX="212158" custLinFactNeighborX="-51221" custLinFactNeighborY="16756">
        <dgm:presLayoutVars>
          <dgm:chPref val="3"/>
        </dgm:presLayoutVars>
      </dgm:prSet>
      <dgm:spPr/>
    </dgm:pt>
    <dgm:pt modelId="{53DAF313-DD81-4FC7-90F3-8195D532C2D0}" type="pres">
      <dgm:prSet presAssocID="{83F1DB58-908A-4C1D-AFF2-214108455157}" presName="rootConnector" presStyleLbl="node4" presStyleIdx="29" presStyleCnt="39"/>
      <dgm:spPr/>
    </dgm:pt>
    <dgm:pt modelId="{3E38C12E-DC29-48C4-ADBB-EB0ADC7CC0E1}" type="pres">
      <dgm:prSet presAssocID="{83F1DB58-908A-4C1D-AFF2-214108455157}" presName="hierChild4" presStyleCnt="0"/>
      <dgm:spPr/>
    </dgm:pt>
    <dgm:pt modelId="{861B4C8F-2EA0-4182-8566-C6467D69E3F5}" type="pres">
      <dgm:prSet presAssocID="{83F1DB58-908A-4C1D-AFF2-214108455157}" presName="hierChild5" presStyleCnt="0"/>
      <dgm:spPr/>
    </dgm:pt>
    <dgm:pt modelId="{C31E2F88-ADEC-479A-B131-9BF2BDB0AD64}" type="pres">
      <dgm:prSet presAssocID="{F9F12ADD-21AC-4A3D-B2EB-D48171ED494C}" presName="Name37" presStyleLbl="parChTrans1D4" presStyleIdx="30" presStyleCnt="39"/>
      <dgm:spPr/>
    </dgm:pt>
    <dgm:pt modelId="{89744A08-35E9-4801-A669-48255AA3239A}" type="pres">
      <dgm:prSet presAssocID="{33215B81-DA9E-49AB-9C2A-2387C882DC1F}" presName="hierRoot2" presStyleCnt="0">
        <dgm:presLayoutVars>
          <dgm:hierBranch val="init"/>
        </dgm:presLayoutVars>
      </dgm:prSet>
      <dgm:spPr/>
    </dgm:pt>
    <dgm:pt modelId="{8D0FC077-012D-4D15-875E-C23484B6E22A}" type="pres">
      <dgm:prSet presAssocID="{33215B81-DA9E-49AB-9C2A-2387C882DC1F}" presName="rootComposite" presStyleCnt="0"/>
      <dgm:spPr/>
    </dgm:pt>
    <dgm:pt modelId="{34401A6C-5CA0-475C-89F2-B8F0AEB735A7}" type="pres">
      <dgm:prSet presAssocID="{33215B81-DA9E-49AB-9C2A-2387C882DC1F}" presName="rootText" presStyleLbl="node4" presStyleIdx="30" presStyleCnt="39" custScaleX="212262" custScaleY="134923" custLinFactNeighborX="-50660" custLinFactNeighborY="16756">
        <dgm:presLayoutVars>
          <dgm:chPref val="3"/>
        </dgm:presLayoutVars>
      </dgm:prSet>
      <dgm:spPr/>
    </dgm:pt>
    <dgm:pt modelId="{200399EA-A643-4D97-9D71-5DAB7D4B0F3B}" type="pres">
      <dgm:prSet presAssocID="{33215B81-DA9E-49AB-9C2A-2387C882DC1F}" presName="rootConnector" presStyleLbl="node4" presStyleIdx="30" presStyleCnt="39"/>
      <dgm:spPr/>
    </dgm:pt>
    <dgm:pt modelId="{2C39352D-4223-4BB7-B61C-9ECF25B88FDE}" type="pres">
      <dgm:prSet presAssocID="{33215B81-DA9E-49AB-9C2A-2387C882DC1F}" presName="hierChild4" presStyleCnt="0"/>
      <dgm:spPr/>
    </dgm:pt>
    <dgm:pt modelId="{0B8001C3-B0AE-49F0-A43F-0BA9B0EA35FF}" type="pres">
      <dgm:prSet presAssocID="{33215B81-DA9E-49AB-9C2A-2387C882DC1F}" presName="hierChild5" presStyleCnt="0"/>
      <dgm:spPr/>
    </dgm:pt>
    <dgm:pt modelId="{465810A5-CD4A-4E23-BCFD-0ABFA87A5D54}" type="pres">
      <dgm:prSet presAssocID="{6E2EACB2-1737-445F-AD71-D3BC1362E72F}" presName="Name37" presStyleLbl="parChTrans1D4" presStyleIdx="31" presStyleCnt="39"/>
      <dgm:spPr/>
    </dgm:pt>
    <dgm:pt modelId="{333D17D0-18C7-4C82-8464-790925690D5A}" type="pres">
      <dgm:prSet presAssocID="{6902C488-E8D2-4F53-BF12-9FC7E28824C0}" presName="hierRoot2" presStyleCnt="0">
        <dgm:presLayoutVars>
          <dgm:hierBranch val="init"/>
        </dgm:presLayoutVars>
      </dgm:prSet>
      <dgm:spPr/>
    </dgm:pt>
    <dgm:pt modelId="{08E3EA86-E5F0-4237-ACD2-FBC8AEAC639E}" type="pres">
      <dgm:prSet presAssocID="{6902C488-E8D2-4F53-BF12-9FC7E28824C0}" presName="rootComposite" presStyleCnt="0"/>
      <dgm:spPr/>
    </dgm:pt>
    <dgm:pt modelId="{C211398A-E90F-4434-8059-1853A022883F}" type="pres">
      <dgm:prSet presAssocID="{6902C488-E8D2-4F53-BF12-9FC7E28824C0}" presName="rootText" presStyleLbl="node4" presStyleIdx="31" presStyleCnt="39" custScaleX="212262" custLinFactNeighborX="-48994" custLinFactNeighborY="8059">
        <dgm:presLayoutVars>
          <dgm:chPref val="3"/>
        </dgm:presLayoutVars>
      </dgm:prSet>
      <dgm:spPr/>
    </dgm:pt>
    <dgm:pt modelId="{EAC8E7ED-98A2-4A94-9568-D87887A62C1C}" type="pres">
      <dgm:prSet presAssocID="{6902C488-E8D2-4F53-BF12-9FC7E28824C0}" presName="rootConnector" presStyleLbl="node4" presStyleIdx="31" presStyleCnt="39"/>
      <dgm:spPr/>
    </dgm:pt>
    <dgm:pt modelId="{57D981A1-47DF-4AC3-AFF0-802CFEB06548}" type="pres">
      <dgm:prSet presAssocID="{6902C488-E8D2-4F53-BF12-9FC7E28824C0}" presName="hierChild4" presStyleCnt="0"/>
      <dgm:spPr/>
    </dgm:pt>
    <dgm:pt modelId="{D98242B9-3697-4368-8DE3-D8CF889C0245}" type="pres">
      <dgm:prSet presAssocID="{6902C488-E8D2-4F53-BF12-9FC7E28824C0}" presName="hierChild5" presStyleCnt="0"/>
      <dgm:spPr/>
    </dgm:pt>
    <dgm:pt modelId="{0A5111F9-4DF7-4F45-97B5-9B52B1B66094}" type="pres">
      <dgm:prSet presAssocID="{EBB5A4CE-D8F9-4CA7-A9D1-DDADF0DB3C37}" presName="Name37" presStyleLbl="parChTrans1D4" presStyleIdx="32" presStyleCnt="39"/>
      <dgm:spPr/>
    </dgm:pt>
    <dgm:pt modelId="{6AE4E5FB-C8C9-44AF-82FC-F19B527543FB}" type="pres">
      <dgm:prSet presAssocID="{337E8FD4-EDA0-4C67-BE0D-242A6B985A88}" presName="hierRoot2" presStyleCnt="0">
        <dgm:presLayoutVars>
          <dgm:hierBranch val="init"/>
        </dgm:presLayoutVars>
      </dgm:prSet>
      <dgm:spPr/>
    </dgm:pt>
    <dgm:pt modelId="{B1CDDDC7-0E9B-4B51-A4C5-418F63734158}" type="pres">
      <dgm:prSet presAssocID="{337E8FD4-EDA0-4C67-BE0D-242A6B985A88}" presName="rootComposite" presStyleCnt="0"/>
      <dgm:spPr/>
    </dgm:pt>
    <dgm:pt modelId="{576B347E-3B4E-440C-A77F-B9132F2425B8}" type="pres">
      <dgm:prSet presAssocID="{337E8FD4-EDA0-4C67-BE0D-242A6B985A88}" presName="rootText" presStyleLbl="node4" presStyleIdx="32" presStyleCnt="39" custScaleX="206985" custScaleY="109725" custLinFactNeighborX="-42522">
        <dgm:presLayoutVars>
          <dgm:chPref val="3"/>
        </dgm:presLayoutVars>
      </dgm:prSet>
      <dgm:spPr/>
    </dgm:pt>
    <dgm:pt modelId="{2BB8C925-88CA-4A43-A6FE-D9F62D563764}" type="pres">
      <dgm:prSet presAssocID="{337E8FD4-EDA0-4C67-BE0D-242A6B985A88}" presName="rootConnector" presStyleLbl="node4" presStyleIdx="32" presStyleCnt="39"/>
      <dgm:spPr/>
    </dgm:pt>
    <dgm:pt modelId="{2197FC91-8143-4E7E-B414-DCA1400B1B2D}" type="pres">
      <dgm:prSet presAssocID="{337E8FD4-EDA0-4C67-BE0D-242A6B985A88}" presName="hierChild4" presStyleCnt="0"/>
      <dgm:spPr/>
    </dgm:pt>
    <dgm:pt modelId="{F9EC3E0A-E3B3-47BA-9777-8ABA083CE713}" type="pres">
      <dgm:prSet presAssocID="{337E8FD4-EDA0-4C67-BE0D-242A6B985A88}" presName="hierChild5" presStyleCnt="0"/>
      <dgm:spPr/>
    </dgm:pt>
    <dgm:pt modelId="{1CB39DA2-C5E6-4630-B575-23F4EFCD393B}" type="pres">
      <dgm:prSet presAssocID="{677867AE-D383-4741-A19C-212DA7B39248}" presName="hierChild5" presStyleCnt="0"/>
      <dgm:spPr/>
    </dgm:pt>
    <dgm:pt modelId="{3E519D4E-1262-4841-B91F-6F32C7102A79}" type="pres">
      <dgm:prSet presAssocID="{77A2F5FD-58D1-4D68-BCF2-D7F56AB792AB}" presName="Name37" presStyleLbl="parChTrans1D4" presStyleIdx="33" presStyleCnt="39"/>
      <dgm:spPr/>
    </dgm:pt>
    <dgm:pt modelId="{589E8B65-F471-458F-9BAC-8FE942216BEB}" type="pres">
      <dgm:prSet presAssocID="{FF099EF7-321E-45BF-AED6-CB0900C8341A}" presName="hierRoot2" presStyleCnt="0">
        <dgm:presLayoutVars>
          <dgm:hierBranch val="init"/>
        </dgm:presLayoutVars>
      </dgm:prSet>
      <dgm:spPr/>
    </dgm:pt>
    <dgm:pt modelId="{9C0C6D96-F336-4CA9-9109-47E6D4E92112}" type="pres">
      <dgm:prSet presAssocID="{FF099EF7-321E-45BF-AED6-CB0900C8341A}" presName="rootComposite" presStyleCnt="0"/>
      <dgm:spPr/>
    </dgm:pt>
    <dgm:pt modelId="{5CBEA4FF-6E67-4329-8A43-5A0034EB85FB}" type="pres">
      <dgm:prSet presAssocID="{FF099EF7-321E-45BF-AED6-CB0900C8341A}" presName="rootText" presStyleLbl="node4" presStyleIdx="33" presStyleCnt="39" custScaleX="204127" custScaleY="121609" custLinFactNeighborX="42517" custLinFactNeighborY="16756">
        <dgm:presLayoutVars>
          <dgm:chPref val="3"/>
        </dgm:presLayoutVars>
      </dgm:prSet>
      <dgm:spPr/>
    </dgm:pt>
    <dgm:pt modelId="{A889D2EA-9AF6-44FC-9C27-5EC3FA705495}" type="pres">
      <dgm:prSet presAssocID="{FF099EF7-321E-45BF-AED6-CB0900C8341A}" presName="rootConnector" presStyleLbl="node4" presStyleIdx="33" presStyleCnt="39"/>
      <dgm:spPr/>
    </dgm:pt>
    <dgm:pt modelId="{DFB02A44-3C21-44E5-8A5F-211434E865A2}" type="pres">
      <dgm:prSet presAssocID="{FF099EF7-321E-45BF-AED6-CB0900C8341A}" presName="hierChild4" presStyleCnt="0"/>
      <dgm:spPr/>
    </dgm:pt>
    <dgm:pt modelId="{8D8FC6A7-4F89-402B-8AC3-ABBDBB522B98}" type="pres">
      <dgm:prSet presAssocID="{63879560-0422-45CB-8864-A8F90043E6DC}" presName="Name37" presStyleLbl="parChTrans1D4" presStyleIdx="34" presStyleCnt="39"/>
      <dgm:spPr/>
    </dgm:pt>
    <dgm:pt modelId="{06B4F114-E86A-4113-ACBD-F47CF7A9E8D0}" type="pres">
      <dgm:prSet presAssocID="{396A7383-D9B4-4304-8B32-78C675C30257}" presName="hierRoot2" presStyleCnt="0">
        <dgm:presLayoutVars>
          <dgm:hierBranch val="init"/>
        </dgm:presLayoutVars>
      </dgm:prSet>
      <dgm:spPr/>
    </dgm:pt>
    <dgm:pt modelId="{26110091-6E7C-4E29-89CA-8E0A1BB254C5}" type="pres">
      <dgm:prSet presAssocID="{396A7383-D9B4-4304-8B32-78C675C30257}" presName="rootComposite" presStyleCnt="0"/>
      <dgm:spPr/>
    </dgm:pt>
    <dgm:pt modelId="{C1697DF2-5A0D-48BA-A0E6-943E1F317D75}" type="pres">
      <dgm:prSet presAssocID="{396A7383-D9B4-4304-8B32-78C675C30257}" presName="rootText" presStyleLbl="node4" presStyleIdx="34" presStyleCnt="39" custScaleX="165830" custLinFactNeighborX="41017" custLinFactNeighborY="20656">
        <dgm:presLayoutVars>
          <dgm:chPref val="3"/>
        </dgm:presLayoutVars>
      </dgm:prSet>
      <dgm:spPr/>
    </dgm:pt>
    <dgm:pt modelId="{0852BDCD-5C70-4612-B35C-A0670B711BE6}" type="pres">
      <dgm:prSet presAssocID="{396A7383-D9B4-4304-8B32-78C675C30257}" presName="rootConnector" presStyleLbl="node4" presStyleIdx="34" presStyleCnt="39"/>
      <dgm:spPr/>
    </dgm:pt>
    <dgm:pt modelId="{365B0AB4-7A18-4F27-9B37-E453D90D1AA3}" type="pres">
      <dgm:prSet presAssocID="{396A7383-D9B4-4304-8B32-78C675C30257}" presName="hierChild4" presStyleCnt="0"/>
      <dgm:spPr/>
    </dgm:pt>
    <dgm:pt modelId="{87428B2D-CC81-4134-860F-6CAC5BA6A852}" type="pres">
      <dgm:prSet presAssocID="{396A7383-D9B4-4304-8B32-78C675C30257}" presName="hierChild5" presStyleCnt="0"/>
      <dgm:spPr/>
    </dgm:pt>
    <dgm:pt modelId="{96B6F50B-6A59-43F4-9F57-CDABAA0EE890}" type="pres">
      <dgm:prSet presAssocID="{A4776384-A7CD-4575-9D68-7F2403D12234}" presName="Name37" presStyleLbl="parChTrans1D4" presStyleIdx="35" presStyleCnt="39"/>
      <dgm:spPr/>
    </dgm:pt>
    <dgm:pt modelId="{45779DBC-E4D0-40CF-A700-385812E80840}" type="pres">
      <dgm:prSet presAssocID="{F195A9B8-FC12-47E0-8A3E-56F968DE5F7D}" presName="hierRoot2" presStyleCnt="0">
        <dgm:presLayoutVars>
          <dgm:hierBranch val="init"/>
        </dgm:presLayoutVars>
      </dgm:prSet>
      <dgm:spPr/>
    </dgm:pt>
    <dgm:pt modelId="{F021C621-C12C-4E66-A546-9FB47627B3FC}" type="pres">
      <dgm:prSet presAssocID="{F195A9B8-FC12-47E0-8A3E-56F968DE5F7D}" presName="rootComposite" presStyleCnt="0"/>
      <dgm:spPr/>
    </dgm:pt>
    <dgm:pt modelId="{0F33DE19-F434-4E84-9571-2F16E48345EC}" type="pres">
      <dgm:prSet presAssocID="{F195A9B8-FC12-47E0-8A3E-56F968DE5F7D}" presName="rootText" presStyleLbl="node4" presStyleIdx="35" presStyleCnt="39" custScaleX="165830" custLinFactNeighborX="42967" custLinFactNeighborY="24556">
        <dgm:presLayoutVars>
          <dgm:chPref val="3"/>
        </dgm:presLayoutVars>
      </dgm:prSet>
      <dgm:spPr/>
    </dgm:pt>
    <dgm:pt modelId="{E0DD4719-70F2-4CB3-B50C-E72DE46D757B}" type="pres">
      <dgm:prSet presAssocID="{F195A9B8-FC12-47E0-8A3E-56F968DE5F7D}" presName="rootConnector" presStyleLbl="node4" presStyleIdx="35" presStyleCnt="39"/>
      <dgm:spPr/>
    </dgm:pt>
    <dgm:pt modelId="{67FFDBAB-0CFD-4296-94EC-48D0C143AA99}" type="pres">
      <dgm:prSet presAssocID="{F195A9B8-FC12-47E0-8A3E-56F968DE5F7D}" presName="hierChild4" presStyleCnt="0"/>
      <dgm:spPr/>
    </dgm:pt>
    <dgm:pt modelId="{BB9728D1-ADF3-443D-BEE8-CF5C82B4FBB2}" type="pres">
      <dgm:prSet presAssocID="{F195A9B8-FC12-47E0-8A3E-56F968DE5F7D}" presName="hierChild5" presStyleCnt="0"/>
      <dgm:spPr/>
    </dgm:pt>
    <dgm:pt modelId="{85E19B4D-EC18-4087-ACF8-2C1807914701}" type="pres">
      <dgm:prSet presAssocID="{FF099EF7-321E-45BF-AED6-CB0900C8341A}" presName="hierChild5" presStyleCnt="0"/>
      <dgm:spPr/>
    </dgm:pt>
    <dgm:pt modelId="{52124E9B-56BB-4FBD-9F68-0F8CB47A5F51}" type="pres">
      <dgm:prSet presAssocID="{9C69C267-C2CE-4680-BA9C-7D9CFB04DA07}" presName="Name37" presStyleLbl="parChTrans1D4" presStyleIdx="36" presStyleCnt="39"/>
      <dgm:spPr/>
    </dgm:pt>
    <dgm:pt modelId="{A890AF4C-F539-4FFD-9370-F21584868483}" type="pres">
      <dgm:prSet presAssocID="{BD7BF20F-CF90-4343-9B85-CDA889B3002C}" presName="hierRoot2" presStyleCnt="0">
        <dgm:presLayoutVars>
          <dgm:hierBranch val="init"/>
        </dgm:presLayoutVars>
      </dgm:prSet>
      <dgm:spPr/>
    </dgm:pt>
    <dgm:pt modelId="{EBC2074E-BF47-4F4C-AA1A-7BBDCFBC441F}" type="pres">
      <dgm:prSet presAssocID="{BD7BF20F-CF90-4343-9B85-CDA889B3002C}" presName="rootComposite" presStyleCnt="0"/>
      <dgm:spPr/>
    </dgm:pt>
    <dgm:pt modelId="{7BBF11F6-6C72-49E1-BF10-D3AC5FF9C438}" type="pres">
      <dgm:prSet presAssocID="{BD7BF20F-CF90-4343-9B85-CDA889B3002C}" presName="rootText" presStyleLbl="node4" presStyleIdx="36" presStyleCnt="39" custScaleX="217725" custScaleY="121609" custLinFactNeighborX="78438" custLinFactNeighborY="16756">
        <dgm:presLayoutVars>
          <dgm:chPref val="3"/>
        </dgm:presLayoutVars>
      </dgm:prSet>
      <dgm:spPr/>
    </dgm:pt>
    <dgm:pt modelId="{96354B6B-0912-4CCD-AD24-90DC9BB17390}" type="pres">
      <dgm:prSet presAssocID="{BD7BF20F-CF90-4343-9B85-CDA889B3002C}" presName="rootConnector" presStyleLbl="node4" presStyleIdx="36" presStyleCnt="39"/>
      <dgm:spPr/>
    </dgm:pt>
    <dgm:pt modelId="{5C2A3993-1C61-44DD-9CA4-127C3489F5B3}" type="pres">
      <dgm:prSet presAssocID="{BD7BF20F-CF90-4343-9B85-CDA889B3002C}" presName="hierChild4" presStyleCnt="0"/>
      <dgm:spPr/>
    </dgm:pt>
    <dgm:pt modelId="{E97A8D37-9E2A-472F-AD9E-F692122B8F92}" type="pres">
      <dgm:prSet presAssocID="{320CB068-C125-414C-A477-15AEFCD0F53F}" presName="Name37" presStyleLbl="parChTrans1D4" presStyleIdx="37" presStyleCnt="39"/>
      <dgm:spPr/>
    </dgm:pt>
    <dgm:pt modelId="{42B4C9E4-6F86-4343-9869-5271F6396669}" type="pres">
      <dgm:prSet presAssocID="{3B53E456-8BA6-465D-8ADC-9658B35E655A}" presName="hierRoot2" presStyleCnt="0">
        <dgm:presLayoutVars>
          <dgm:hierBranch val="init"/>
        </dgm:presLayoutVars>
      </dgm:prSet>
      <dgm:spPr/>
    </dgm:pt>
    <dgm:pt modelId="{FB8D1B67-C3C7-435C-AE3E-7D5AF83134B9}" type="pres">
      <dgm:prSet presAssocID="{3B53E456-8BA6-465D-8ADC-9658B35E655A}" presName="rootComposite" presStyleCnt="0"/>
      <dgm:spPr/>
    </dgm:pt>
    <dgm:pt modelId="{DBE76DA8-D08B-4B21-ADE3-BE5D5BF0F96A}" type="pres">
      <dgm:prSet presAssocID="{3B53E456-8BA6-465D-8ADC-9658B35E655A}" presName="rootText" presStyleLbl="node4" presStyleIdx="37" presStyleCnt="39" custScaleX="196257" custScaleY="167586" custLinFactNeighborX="62982" custLinFactNeighborY="20656">
        <dgm:presLayoutVars>
          <dgm:chPref val="3"/>
        </dgm:presLayoutVars>
      </dgm:prSet>
      <dgm:spPr/>
    </dgm:pt>
    <dgm:pt modelId="{38079754-D689-4622-9A8A-1F4B4200E46B}" type="pres">
      <dgm:prSet presAssocID="{3B53E456-8BA6-465D-8ADC-9658B35E655A}" presName="rootConnector" presStyleLbl="node4" presStyleIdx="37" presStyleCnt="39"/>
      <dgm:spPr/>
    </dgm:pt>
    <dgm:pt modelId="{E58D2903-09DF-423B-A309-8C5BC5539178}" type="pres">
      <dgm:prSet presAssocID="{3B53E456-8BA6-465D-8ADC-9658B35E655A}" presName="hierChild4" presStyleCnt="0"/>
      <dgm:spPr/>
    </dgm:pt>
    <dgm:pt modelId="{1B559E45-80FA-49CB-BF1C-CF5BDD7BCEEF}" type="pres">
      <dgm:prSet presAssocID="{3B53E456-8BA6-465D-8ADC-9658B35E655A}" presName="hierChild5" presStyleCnt="0"/>
      <dgm:spPr/>
    </dgm:pt>
    <dgm:pt modelId="{79068727-60DF-4622-856A-A9C19C1E3FFB}" type="pres">
      <dgm:prSet presAssocID="{44E828E1-D707-470A-9B4B-B703E8F8C0EA}" presName="Name37" presStyleLbl="parChTrans1D4" presStyleIdx="38" presStyleCnt="39"/>
      <dgm:spPr/>
    </dgm:pt>
    <dgm:pt modelId="{B21817B0-D59C-43CE-9E20-0777B72DDD14}" type="pres">
      <dgm:prSet presAssocID="{70596A23-24CA-45A2-AFFE-FD8D4DEF9531}" presName="hierRoot2" presStyleCnt="0">
        <dgm:presLayoutVars>
          <dgm:hierBranch val="init"/>
        </dgm:presLayoutVars>
      </dgm:prSet>
      <dgm:spPr/>
    </dgm:pt>
    <dgm:pt modelId="{ABD5114E-3E61-4D50-94E0-F89019CF2A56}" type="pres">
      <dgm:prSet presAssocID="{70596A23-24CA-45A2-AFFE-FD8D4DEF9531}" presName="rootComposite" presStyleCnt="0"/>
      <dgm:spPr/>
    </dgm:pt>
    <dgm:pt modelId="{932190CF-6B0B-4C15-A953-CE27D84B62A2}" type="pres">
      <dgm:prSet presAssocID="{70596A23-24CA-45A2-AFFE-FD8D4DEF9531}" presName="rootText" presStyleLbl="node4" presStyleIdx="38" presStyleCnt="39" custScaleX="196257" custScaleY="167586" custLinFactNeighborX="62982" custLinFactNeighborY="20656">
        <dgm:presLayoutVars>
          <dgm:chPref val="3"/>
        </dgm:presLayoutVars>
      </dgm:prSet>
      <dgm:spPr/>
    </dgm:pt>
    <dgm:pt modelId="{F497F3CC-C017-4450-B467-276758BD6E60}" type="pres">
      <dgm:prSet presAssocID="{70596A23-24CA-45A2-AFFE-FD8D4DEF9531}" presName="rootConnector" presStyleLbl="node4" presStyleIdx="38" presStyleCnt="39"/>
      <dgm:spPr/>
    </dgm:pt>
    <dgm:pt modelId="{ACDA8074-A76C-4081-90A6-DC7AAA6993A6}" type="pres">
      <dgm:prSet presAssocID="{70596A23-24CA-45A2-AFFE-FD8D4DEF9531}" presName="hierChild4" presStyleCnt="0"/>
      <dgm:spPr/>
    </dgm:pt>
    <dgm:pt modelId="{D90A49C4-94D0-47FC-B28D-3D803E26D534}" type="pres">
      <dgm:prSet presAssocID="{70596A23-24CA-45A2-AFFE-FD8D4DEF9531}" presName="hierChild5" presStyleCnt="0"/>
      <dgm:spPr/>
    </dgm:pt>
    <dgm:pt modelId="{521476A4-DDDF-4A7D-B26C-1BD6CA3D5099}" type="pres">
      <dgm:prSet presAssocID="{BD7BF20F-CF90-4343-9B85-CDA889B3002C}" presName="hierChild5" presStyleCnt="0"/>
      <dgm:spPr/>
    </dgm:pt>
    <dgm:pt modelId="{7CF4747B-8937-4C62-8970-AC89D8CE9483}" type="pres">
      <dgm:prSet presAssocID="{F4858786-8548-448A-B101-E478175CD73C}" presName="hierChild5" presStyleCnt="0"/>
      <dgm:spPr/>
    </dgm:pt>
    <dgm:pt modelId="{D026043F-DF75-4F23-9232-57D4E701480E}" type="pres">
      <dgm:prSet presAssocID="{91EC5C76-D0A2-4DE7-9E69-F295FF68AD02}" presName="hierChild5" presStyleCnt="0"/>
      <dgm:spPr/>
    </dgm:pt>
    <dgm:pt modelId="{6892B551-E078-48CA-9C9B-7C5337BE5C62}" type="pres">
      <dgm:prSet presAssocID="{2A390BAD-9549-4A4F-9A29-B678E4841AF5}" presName="hierChild5" presStyleCnt="0"/>
      <dgm:spPr/>
    </dgm:pt>
    <dgm:pt modelId="{AAF99CEC-89F1-46ED-86B3-CA25AE88A20C}" type="pres">
      <dgm:prSet presAssocID="{37B7D1C2-9867-4D89-898D-C15B1316C481}" presName="hierChild5" presStyleCnt="0"/>
      <dgm:spPr/>
    </dgm:pt>
    <dgm:pt modelId="{433B576D-A459-4AEA-8937-CBE7114A9D15}" type="pres">
      <dgm:prSet presAssocID="{F1BA549B-3F49-4A37-B0A5-46708F79FF9E}" presName="hierChild3" presStyleCnt="0"/>
      <dgm:spPr/>
    </dgm:pt>
    <dgm:pt modelId="{E87DCA7B-A510-49DF-B35A-9BD42CA82319}" type="pres">
      <dgm:prSet presAssocID="{34A38DA2-E6DA-4AF1-8ABC-35502CA68E22}" presName="hierRoot1" presStyleCnt="0">
        <dgm:presLayoutVars>
          <dgm:hierBranch val="init"/>
        </dgm:presLayoutVars>
      </dgm:prSet>
      <dgm:spPr/>
    </dgm:pt>
    <dgm:pt modelId="{D2E0E9A8-2D30-4210-B3FF-B5AAF05C7DB3}" type="pres">
      <dgm:prSet presAssocID="{34A38DA2-E6DA-4AF1-8ABC-35502CA68E22}" presName="rootComposite1" presStyleCnt="0"/>
      <dgm:spPr/>
    </dgm:pt>
    <dgm:pt modelId="{D6207718-3442-4541-83E4-78DE278C812F}" type="pres">
      <dgm:prSet presAssocID="{34A38DA2-E6DA-4AF1-8ABC-35502CA68E22}" presName="rootText1" presStyleLbl="node0" presStyleIdx="1" presStyleCnt="2" custScaleX="224304" custScaleY="106881" custLinFactX="44125" custLinFactY="200000" custLinFactNeighborX="100000" custLinFactNeighborY="251606">
        <dgm:presLayoutVars>
          <dgm:chPref val="3"/>
        </dgm:presLayoutVars>
      </dgm:prSet>
      <dgm:spPr/>
    </dgm:pt>
    <dgm:pt modelId="{A0C266CA-87C1-46E0-9D35-A855BADA07B1}" type="pres">
      <dgm:prSet presAssocID="{34A38DA2-E6DA-4AF1-8ABC-35502CA68E22}" presName="rootConnector1" presStyleLbl="node1" presStyleIdx="0" presStyleCnt="0"/>
      <dgm:spPr/>
    </dgm:pt>
    <dgm:pt modelId="{AD377D12-E0A5-4D29-AECD-2ACB96772923}" type="pres">
      <dgm:prSet presAssocID="{34A38DA2-E6DA-4AF1-8ABC-35502CA68E22}" presName="hierChild2" presStyleCnt="0"/>
      <dgm:spPr/>
    </dgm:pt>
    <dgm:pt modelId="{6F6DDD85-80E5-47D4-9696-41B0450A59FC}" type="pres">
      <dgm:prSet presAssocID="{34A38DA2-E6DA-4AF1-8ABC-35502CA68E22}" presName="hierChild3" presStyleCnt="0"/>
      <dgm:spPr/>
    </dgm:pt>
  </dgm:ptLst>
  <dgm:cxnLst>
    <dgm:cxn modelId="{8CF90C03-9C4C-4D91-8F9D-1E37EBB6FE35}" type="presOf" srcId="{F7C76DB9-A447-4358-B016-D9366145BB99}" destId="{599FC2FD-BC97-4AD8-BE55-39ABB2890E58}" srcOrd="0" destOrd="0" presId="urn:microsoft.com/office/officeart/2005/8/layout/orgChart1"/>
    <dgm:cxn modelId="{5E362906-4D01-4B85-81E7-941D20CC4AB2}" srcId="{677867AE-D383-4741-A19C-212DA7B39248}" destId="{337E8FD4-EDA0-4C67-BE0D-242A6B985A88}" srcOrd="10" destOrd="0" parTransId="{EBB5A4CE-D8F9-4CA7-A9D1-DDADF0DB3C37}" sibTransId="{1CC0C1E9-2309-4E68-9224-D0C518C93387}"/>
    <dgm:cxn modelId="{CFC51B07-F21E-44B2-8EE4-D1A94742AB44}" srcId="{2EA33616-6C58-403A-899C-3B7D55F71B27}" destId="{77004848-B5C9-4E63-ADA7-F3A65BB11765}" srcOrd="3" destOrd="0" parTransId="{11D05BE1-0BE9-4E64-831F-9B8F451EF7A4}" sibTransId="{BE8CB924-12B3-407F-86D4-F4F8E4983800}"/>
    <dgm:cxn modelId="{47E5F309-FAF9-4925-BA58-EB438620D5F8}" srcId="{963A8AF2-CE08-4FE6-AB9E-23BD3F6EC585}" destId="{ED0CF355-4C59-456D-8FCC-C65607ED2D12}" srcOrd="1" destOrd="0" parTransId="{7DD6BBBC-ED6F-421E-AB5B-7C4DF95D032A}" sibTransId="{CE8DA28C-2242-4FA3-B00F-E4E3698B055C}"/>
    <dgm:cxn modelId="{64A9400A-AF12-40AB-A47B-968DE233D675}" type="presOf" srcId="{11C3DD28-113E-43C9-B35F-A866573D2CB9}" destId="{A1A0B41D-254B-4B65-AA8E-1DEC0CC22FE3}" srcOrd="1" destOrd="0" presId="urn:microsoft.com/office/officeart/2005/8/layout/orgChart1"/>
    <dgm:cxn modelId="{3F5FDB0A-2C13-49D5-A581-6D5A08118689}" type="presOf" srcId="{AC7206CA-51D5-4BD8-8D83-1E3D06CDC1AD}" destId="{880E2F91-1DE7-4864-AA38-F8C8CE4E0709}" srcOrd="1" destOrd="0" presId="urn:microsoft.com/office/officeart/2005/8/layout/orgChart1"/>
    <dgm:cxn modelId="{AADC0A0B-F31C-4B8C-970C-36751C774ADA}" type="presOf" srcId="{91EC5C76-D0A2-4DE7-9E69-F295FF68AD02}" destId="{B41706E0-350E-4BB7-A98C-1E11A23D357D}" srcOrd="0" destOrd="0" presId="urn:microsoft.com/office/officeart/2005/8/layout/orgChart1"/>
    <dgm:cxn modelId="{02203B0C-FF76-42F5-B3DD-8A2DC8BE1F59}" type="presOf" srcId="{E8A51CB3-12F3-4CDF-B7B0-FEADBACB2B5C}" destId="{D1D1CAC8-043A-4CF2-BBA2-6DBDCDC19E21}" srcOrd="1" destOrd="0" presId="urn:microsoft.com/office/officeart/2005/8/layout/orgChart1"/>
    <dgm:cxn modelId="{FE71650F-A1D3-4CEE-AF45-AB280B19A53A}" type="presOf" srcId="{70596A23-24CA-45A2-AFFE-FD8D4DEF9531}" destId="{F497F3CC-C017-4450-B467-276758BD6E60}" srcOrd="1" destOrd="0" presId="urn:microsoft.com/office/officeart/2005/8/layout/orgChart1"/>
    <dgm:cxn modelId="{1D702E11-DD01-4467-A8E8-3A0CB71D3655}" srcId="{BD7BF20F-CF90-4343-9B85-CDA889B3002C}" destId="{70596A23-24CA-45A2-AFFE-FD8D4DEF9531}" srcOrd="1" destOrd="0" parTransId="{44E828E1-D707-470A-9B4B-B703E8F8C0EA}" sibTransId="{4BFAA8B7-07CF-4975-899D-3CD068B298C8}"/>
    <dgm:cxn modelId="{D1192712-D487-49E2-9D05-1FC1A97D8B78}" type="presOf" srcId="{AA14BBAE-5762-4542-B480-9F9DDD2228FE}" destId="{1A820CD8-1BF4-4701-9DE9-CB9E9A1AAB5F}" srcOrd="1" destOrd="0" presId="urn:microsoft.com/office/officeart/2005/8/layout/orgChart1"/>
    <dgm:cxn modelId="{21CC9D12-A042-4ACB-A79B-3D7CF35BAE10}" type="presOf" srcId="{DE416E60-CF12-4738-8056-F98A479FE49F}" destId="{31563B67-3665-4B6D-971D-EC8C28DC5574}" srcOrd="0" destOrd="0" presId="urn:microsoft.com/office/officeart/2005/8/layout/orgChart1"/>
    <dgm:cxn modelId="{BFDA5B14-0148-4EE9-BB78-8874A6B3A473}" srcId="{D7B77F47-9F7C-4D0D-99D8-D090B2708424}" destId="{F6276927-1576-4F00-990E-E54832C6E610}" srcOrd="3" destOrd="0" parTransId="{FA808F6B-4E38-4D51-B175-46F63896E057}" sibTransId="{01030723-CDFF-4F8D-AF3F-82E24049D466}"/>
    <dgm:cxn modelId="{59A7B916-979C-471A-9461-DCA54C3E968F}" srcId="{6EA1F4CD-0708-4339-A47D-25F76AEDB4DB}" destId="{34A38DA2-E6DA-4AF1-8ABC-35502CA68E22}" srcOrd="1" destOrd="0" parTransId="{E78C3C2E-3114-4642-9AFC-C0630EB2B6FC}" sibTransId="{755E7D7B-B22A-49B6-8F2C-5DE8061A99B1}"/>
    <dgm:cxn modelId="{23321817-5599-4419-9C2E-831AEE0BDFAF}" type="presOf" srcId="{FF099EF7-321E-45BF-AED6-CB0900C8341A}" destId="{5CBEA4FF-6E67-4329-8A43-5A0034EB85FB}" srcOrd="0" destOrd="0" presId="urn:microsoft.com/office/officeart/2005/8/layout/orgChart1"/>
    <dgm:cxn modelId="{8D41DF1A-BBEB-4284-B9EA-F0C880D32647}" type="presOf" srcId="{A4776384-A7CD-4575-9D68-7F2403D12234}" destId="{96B6F50B-6A59-43F4-9F57-CDABAA0EE890}" srcOrd="0" destOrd="0" presId="urn:microsoft.com/office/officeart/2005/8/layout/orgChart1"/>
    <dgm:cxn modelId="{4020BF1B-7407-4C9C-8E99-CA4A9984EB25}" srcId="{677867AE-D383-4741-A19C-212DA7B39248}" destId="{02FBF432-EBC4-4433-A386-74388CECF85A}" srcOrd="2" destOrd="0" parTransId="{2591C023-DE80-4BCC-85A5-21513A904888}" sibTransId="{EE629CF9-6761-4AEA-812B-551C98E86DF3}"/>
    <dgm:cxn modelId="{D109C31B-A57A-4C23-BB0E-4F6A75D48E0F}" type="presOf" srcId="{37B7D1C2-9867-4D89-898D-C15B1316C481}" destId="{ED981BDC-5398-4A14-A333-15E16D9B71B9}" srcOrd="1" destOrd="0" presId="urn:microsoft.com/office/officeart/2005/8/layout/orgChart1"/>
    <dgm:cxn modelId="{F1AE2D1E-409E-480B-B387-C42240E9CE31}" type="presOf" srcId="{BD7BF20F-CF90-4343-9B85-CDA889B3002C}" destId="{7BBF11F6-6C72-49E1-BF10-D3AC5FF9C438}" srcOrd="0" destOrd="0" presId="urn:microsoft.com/office/officeart/2005/8/layout/orgChart1"/>
    <dgm:cxn modelId="{476EDF20-2806-4E15-8049-3D99B91D274E}" type="presOf" srcId="{528D3FAC-DB7A-45C6-AC12-C95ED77E1165}" destId="{EF825A5C-223B-4EE6-A56C-2DAF4AD8D913}" srcOrd="0" destOrd="0" presId="urn:microsoft.com/office/officeart/2005/8/layout/orgChart1"/>
    <dgm:cxn modelId="{43A2B821-4533-44B5-862A-937B414BE4EB}" type="presOf" srcId="{7DD6BBBC-ED6F-421E-AB5B-7C4DF95D032A}" destId="{AF57B1CE-06E1-4809-9CD9-3D3A69C37B6D}" srcOrd="0" destOrd="0" presId="urn:microsoft.com/office/officeart/2005/8/layout/orgChart1"/>
    <dgm:cxn modelId="{7FD81223-AE42-4610-8AA7-F5D241706A1D}" type="presOf" srcId="{FA808F6B-4E38-4D51-B175-46F63896E057}" destId="{1B77633E-3FB0-4761-A20D-DA033F527E94}" srcOrd="0" destOrd="0" presId="urn:microsoft.com/office/officeart/2005/8/layout/orgChart1"/>
    <dgm:cxn modelId="{535E3823-38AA-48CD-847A-FE5AD2C0DCD7}" type="presOf" srcId="{B53E842F-8348-496F-B6DC-AE0C8753432D}" destId="{56A2118A-E732-42B0-9813-D30974A11953}" srcOrd="0" destOrd="0" presId="urn:microsoft.com/office/officeart/2005/8/layout/orgChart1"/>
    <dgm:cxn modelId="{1BDD4B23-73FA-433E-AB4B-C6A82763B231}" type="presOf" srcId="{8881A312-F774-4BC2-A5E3-FEF06C785D76}" destId="{DD890F31-CE49-4C0A-8F88-DDC5E10E5239}" srcOrd="0" destOrd="0" presId="urn:microsoft.com/office/officeart/2005/8/layout/orgChart1"/>
    <dgm:cxn modelId="{C7E6CC25-CB9E-451E-AAE3-222FD9BE4A1F}" type="presOf" srcId="{83F1DB58-908A-4C1D-AFF2-214108455157}" destId="{CE280718-80DB-4AAC-AC3E-2599DA22CD0C}" srcOrd="0" destOrd="0" presId="urn:microsoft.com/office/officeart/2005/8/layout/orgChart1"/>
    <dgm:cxn modelId="{E8C5392B-0431-4080-A8A7-85FCB1516303}" type="presOf" srcId="{F4858786-8548-448A-B101-E478175CD73C}" destId="{53330EF7-E8B3-4156-BF3D-BF3AE9E06A41}" srcOrd="1" destOrd="0" presId="urn:microsoft.com/office/officeart/2005/8/layout/orgChart1"/>
    <dgm:cxn modelId="{35191532-14CC-4174-9300-31033136AA67}" type="presOf" srcId="{862D317D-23FA-4297-864E-B3E5C50385CF}" destId="{08A1E571-1DC4-4B73-A0A8-7D063179D261}" srcOrd="0" destOrd="0" presId="urn:microsoft.com/office/officeart/2005/8/layout/orgChart1"/>
    <dgm:cxn modelId="{75BA1434-E6F4-4AB2-AD95-0B03890A7909}" type="presOf" srcId="{F195A9B8-FC12-47E0-8A3E-56F968DE5F7D}" destId="{E0DD4719-70F2-4CB3-B50C-E72DE46D757B}" srcOrd="1" destOrd="0" presId="urn:microsoft.com/office/officeart/2005/8/layout/orgChart1"/>
    <dgm:cxn modelId="{B7A2A136-31AA-451F-84B0-F9D080E91954}" srcId="{FF099EF7-321E-45BF-AED6-CB0900C8341A}" destId="{396A7383-D9B4-4304-8B32-78C675C30257}" srcOrd="0" destOrd="0" parTransId="{63879560-0422-45CB-8864-A8F90043E6DC}" sibTransId="{036C305C-2D32-4A0F-BFCC-1FD9FF710A6A}"/>
    <dgm:cxn modelId="{3E52C437-AF0F-4EFA-A1DB-28CFF54FED2F}" type="presOf" srcId="{B6A2D443-0D77-4430-B0CE-FDD54E125898}" destId="{04A8F6A0-1610-463D-99C6-93A53E0F5AED}" srcOrd="0" destOrd="0" presId="urn:microsoft.com/office/officeart/2005/8/layout/orgChart1"/>
    <dgm:cxn modelId="{AB32ED37-CB5C-4B26-B8FA-EB576F1961DC}" srcId="{37B7D1C2-9867-4D89-898D-C15B1316C481}" destId="{2A390BAD-9549-4A4F-9A29-B678E4841AF5}" srcOrd="0" destOrd="0" parTransId="{62AB0EC3-43A9-4BC9-88DC-B31705645250}" sibTransId="{3FFC7CAA-07A8-4CBF-A69B-285E37681B03}"/>
    <dgm:cxn modelId="{98272939-6EB7-44C7-AD4D-4C03F6589210}" srcId="{F4858786-8548-448A-B101-E478175CD73C}" destId="{FF099EF7-321E-45BF-AED6-CB0900C8341A}" srcOrd="3" destOrd="0" parTransId="{77A2F5FD-58D1-4D68-BCF2-D7F56AB792AB}" sibTransId="{46290DE6-CD0C-4A93-A40F-C405E9AA9A19}"/>
    <dgm:cxn modelId="{71B8AD3C-ADBE-4894-B791-32D33A7043E0}" srcId="{2EA33616-6C58-403A-899C-3B7D55F71B27}" destId="{E6D73BAC-B65F-4819-8E78-08AE9E0DC992}" srcOrd="1" destOrd="0" parTransId="{451563C2-0BB8-416C-BA80-6C3B89D1D54E}" sibTransId="{501B9568-5C2C-4D54-A8D2-0F4CAC3DE0BA}"/>
    <dgm:cxn modelId="{2B95FD3C-7651-46F2-ACBA-0ABBF3290B16}" srcId="{677867AE-D383-4741-A19C-212DA7B39248}" destId="{3D708129-A786-4476-95FD-4CD60A6CE0A9}" srcOrd="5" destOrd="0" parTransId="{29A5BA20-6984-4BFD-B0CF-1FDFE55E8294}" sibTransId="{76876472-23E3-4282-A677-7715A9D9DF45}"/>
    <dgm:cxn modelId="{9A03823D-9E43-4CEE-81B2-BDFA1B5CBB6E}" type="presOf" srcId="{07927178-40F4-4F10-ADAE-9E89720BC7DD}" destId="{C96403BA-9B9B-4025-832A-064ECCB93EBA}" srcOrd="0" destOrd="0" presId="urn:microsoft.com/office/officeart/2005/8/layout/orgChart1"/>
    <dgm:cxn modelId="{EF21E03D-F398-47A1-9100-1BC2436123F5}" type="presOf" srcId="{44E828E1-D707-470A-9B4B-B703E8F8C0EA}" destId="{79068727-60DF-4622-856A-A9C19C1E3FFB}" srcOrd="0" destOrd="0" presId="urn:microsoft.com/office/officeart/2005/8/layout/orgChart1"/>
    <dgm:cxn modelId="{F1EFC640-D2A4-4800-8F89-C1FDD5196E65}" type="presOf" srcId="{963A8AF2-CE08-4FE6-AB9E-23BD3F6EC585}" destId="{7D4D67E6-AB9F-4BBC-BCA1-7E0B0C9A098F}" srcOrd="1" destOrd="0" presId="urn:microsoft.com/office/officeart/2005/8/layout/orgChart1"/>
    <dgm:cxn modelId="{86B4CA40-4D2D-4076-8628-CA4E9C5D044B}" type="presOf" srcId="{70596A23-24CA-45A2-AFFE-FD8D4DEF9531}" destId="{932190CF-6B0B-4C15-A953-CE27D84B62A2}" srcOrd="0" destOrd="0" presId="urn:microsoft.com/office/officeart/2005/8/layout/orgChart1"/>
    <dgm:cxn modelId="{8918CB40-019B-47F1-B056-867A60C5ED29}" type="presOf" srcId="{7CBB8AA7-F18D-423C-8EAB-0B7075F294D5}" destId="{E9A3BF44-6964-4622-99C1-0D81042B2787}" srcOrd="0" destOrd="0" presId="urn:microsoft.com/office/officeart/2005/8/layout/orgChart1"/>
    <dgm:cxn modelId="{58C25B5B-D49E-4D1B-945D-57F57F106E18}" type="presOf" srcId="{F6276927-1576-4F00-990E-E54832C6E610}" destId="{C5D0A9B6-CB3E-49A7-98F6-9228462C7466}" srcOrd="0" destOrd="0" presId="urn:microsoft.com/office/officeart/2005/8/layout/orgChart1"/>
    <dgm:cxn modelId="{C104DD5C-23B3-4714-8F37-30C517A08670}" type="presOf" srcId="{D7B77F47-9F7C-4D0D-99D8-D090B2708424}" destId="{140F03D7-BE3D-4118-92DC-D86B14A74C42}" srcOrd="0" destOrd="0" presId="urn:microsoft.com/office/officeart/2005/8/layout/orgChart1"/>
    <dgm:cxn modelId="{D601895D-C13C-4065-944D-FFE794A3A186}" srcId="{D7B77F47-9F7C-4D0D-99D8-D090B2708424}" destId="{11C3DD28-113E-43C9-B35F-A866573D2CB9}" srcOrd="4" destOrd="0" parTransId="{8038EFD2-0AB5-41C4-BCD2-8DD3EEF2BCA1}" sibTransId="{043AD314-1901-49AA-BB03-8E1E6B5D7C48}"/>
    <dgm:cxn modelId="{1EC0AA5D-EBBB-4A80-BC27-B76025016F52}" srcId="{963A8AF2-CE08-4FE6-AB9E-23BD3F6EC585}" destId="{AC7206CA-51D5-4BD8-8D83-1E3D06CDC1AD}" srcOrd="4" destOrd="0" parTransId="{B53E842F-8348-496F-B6DC-AE0C8753432D}" sibTransId="{6B0859D3-BAFB-4065-82D2-D2F64E89D368}"/>
    <dgm:cxn modelId="{2C2EA25F-F935-4350-BA04-3DC4B9230EE1}" srcId="{2EA33616-6C58-403A-899C-3B7D55F71B27}" destId="{E8A51CB3-12F3-4CDF-B7B0-FEADBACB2B5C}" srcOrd="4" destOrd="0" parTransId="{65948DA1-A055-4641-B7DA-9E316060533C}" sibTransId="{7CE9AFB5-A78E-4046-B917-BE60F4F564EE}"/>
    <dgm:cxn modelId="{03873461-6619-435F-B9AB-468A7820D382}" type="presOf" srcId="{5A059123-7559-42F8-A429-2DD037A7FC85}" destId="{893595B0-1FEC-41A9-8116-67D5EC62ACCC}" srcOrd="1" destOrd="0" presId="urn:microsoft.com/office/officeart/2005/8/layout/orgChart1"/>
    <dgm:cxn modelId="{A72F5A61-DCC9-42D3-AE23-C8A9EBB6D797}" type="presOf" srcId="{C1F2B3DB-E489-42C9-B06F-7F01511069A2}" destId="{2F81B8A5-43B2-41A2-87E1-82161B5F4ED4}" srcOrd="0" destOrd="0" presId="urn:microsoft.com/office/officeart/2005/8/layout/orgChart1"/>
    <dgm:cxn modelId="{754D7C61-B6AE-4816-91D6-273477682914}" srcId="{677867AE-D383-4741-A19C-212DA7B39248}" destId="{83F1DB58-908A-4C1D-AFF2-214108455157}" srcOrd="7" destOrd="0" parTransId="{07927178-40F4-4F10-ADAE-9E89720BC7DD}" sibTransId="{2D45D796-68EF-4F3E-B3DC-54AC3874BFAF}"/>
    <dgm:cxn modelId="{F83E5862-5226-43E2-9A27-A0BE67047F52}" type="presOf" srcId="{25773144-DA2A-4F65-817A-281E8AC00F89}" destId="{C9621DBE-9AF3-4B25-9FA4-55353DB67F64}" srcOrd="0" destOrd="0" presId="urn:microsoft.com/office/officeart/2005/8/layout/orgChart1"/>
    <dgm:cxn modelId="{65A88E62-253F-48E4-BD53-994D57C9A934}" srcId="{F4858786-8548-448A-B101-E478175CD73C}" destId="{BD7BF20F-CF90-4343-9B85-CDA889B3002C}" srcOrd="4" destOrd="0" parTransId="{9C69C267-C2CE-4680-BA9C-7D9CFB04DA07}" sibTransId="{B4A20142-C051-4F96-B98C-A88ED3B173C3}"/>
    <dgm:cxn modelId="{6066EF42-198C-4AE0-8E7F-A5BABAC049C1}" srcId="{677867AE-D383-4741-A19C-212DA7B39248}" destId="{33215B81-DA9E-49AB-9C2A-2387C882DC1F}" srcOrd="8" destOrd="0" parTransId="{F9F12ADD-21AC-4A3D-B2EB-D48171ED494C}" sibTransId="{79C63148-C24F-407C-B3FC-80EAC26E3167}"/>
    <dgm:cxn modelId="{F1480E44-5B2A-460E-9C02-7B0D8651D0CB}" type="presOf" srcId="{F7B2A26A-CB26-4EB2-8490-650A3520F7B8}" destId="{E7683DD9-59BA-461B-A628-083349F7768F}" srcOrd="1" destOrd="0" presId="urn:microsoft.com/office/officeart/2005/8/layout/orgChart1"/>
    <dgm:cxn modelId="{CFC91644-BEDA-447B-87C7-482A21B22DB3}" type="presOf" srcId="{63879560-0422-45CB-8864-A8F90043E6DC}" destId="{8D8FC6A7-4F89-402B-8AC3-ABBDBB522B98}" srcOrd="0" destOrd="0" presId="urn:microsoft.com/office/officeart/2005/8/layout/orgChart1"/>
    <dgm:cxn modelId="{1692BC44-01D0-4BBB-AF14-FB491FFDB644}" type="presOf" srcId="{DCA07470-E0AB-43E9-9E80-C51A7D0F312E}" destId="{6A667108-7087-4CC2-A99E-09D9B55C3730}" srcOrd="1" destOrd="0" presId="urn:microsoft.com/office/officeart/2005/8/layout/orgChart1"/>
    <dgm:cxn modelId="{D2874D45-8195-4F10-8389-5B8601B0686C}" type="presOf" srcId="{451563C2-0BB8-416C-BA80-6C3B89D1D54E}" destId="{FED08293-90FD-47DD-8372-112CA64B2713}" srcOrd="0" destOrd="0" presId="urn:microsoft.com/office/officeart/2005/8/layout/orgChart1"/>
    <dgm:cxn modelId="{F5071846-C34C-4654-B4FE-49A18A34E377}" type="presOf" srcId="{723F08A0-934D-4CE2-A130-13F45E116336}" destId="{D393D8C7-2069-4E47-ACBB-0A39ABF77970}" srcOrd="1" destOrd="0" presId="urn:microsoft.com/office/officeart/2005/8/layout/orgChart1"/>
    <dgm:cxn modelId="{08DE1C48-A731-497D-9F3F-35C321C84582}" type="presOf" srcId="{497E3A78-1EBC-4B43-9358-9DCFA2E297C7}" destId="{FC1D8318-B8BB-4BB0-B37E-D0CE711907AB}" srcOrd="0" destOrd="0" presId="urn:microsoft.com/office/officeart/2005/8/layout/orgChart1"/>
    <dgm:cxn modelId="{0AC67548-AB6F-4A53-8614-6E8B95472560}" type="presOf" srcId="{8BE15F60-AC23-42C2-B1B2-C05367E5646B}" destId="{7FACFE38-5594-4E1E-84FA-2EABBABEB22B}" srcOrd="0" destOrd="0" presId="urn:microsoft.com/office/officeart/2005/8/layout/orgChart1"/>
    <dgm:cxn modelId="{C897476A-4CC4-4C36-A1D6-44C157CDC3A6}" type="presOf" srcId="{95DE551F-2D1E-4661-A822-552F7962B895}" destId="{F8459A89-C52D-487C-A71D-1B68E6FD0B3C}" srcOrd="1" destOrd="0" presId="urn:microsoft.com/office/officeart/2005/8/layout/orgChart1"/>
    <dgm:cxn modelId="{5884546A-0A66-4B7E-9A1D-2F12F96D3980}" type="presOf" srcId="{91EC5C76-D0A2-4DE7-9E69-F295FF68AD02}" destId="{35897BB5-527E-4E9D-9C8A-BFAC9CA3C0C8}" srcOrd="1" destOrd="0" presId="urn:microsoft.com/office/officeart/2005/8/layout/orgChart1"/>
    <dgm:cxn modelId="{5AC1B16C-B730-4A0B-B3F8-02DAAEDE049F}" type="presOf" srcId="{A01184D6-A306-4536-896A-D8EA2636419F}" destId="{11BF610C-4F3B-4EA9-B12F-38D972B5E83A}" srcOrd="1" destOrd="0" presId="urn:microsoft.com/office/officeart/2005/8/layout/orgChart1"/>
    <dgm:cxn modelId="{E4C4164D-4679-473C-A2AE-6DC09F7095F4}" type="presOf" srcId="{0518F379-9B76-4D24-9528-ABF29A5CC0F7}" destId="{48629C60-929C-4F51-99EA-C9D88AA7A95C}" srcOrd="1" destOrd="0" presId="urn:microsoft.com/office/officeart/2005/8/layout/orgChart1"/>
    <dgm:cxn modelId="{FACE276D-8E05-4270-A551-5EEB586A2299}" srcId="{BD7BF20F-CF90-4343-9B85-CDA889B3002C}" destId="{3B53E456-8BA6-465D-8ADC-9658B35E655A}" srcOrd="0" destOrd="0" parTransId="{320CB068-C125-414C-A477-15AEFCD0F53F}" sibTransId="{5A0196A9-6784-4CAD-AB14-B1B33B5AF7B6}"/>
    <dgm:cxn modelId="{8E800E6E-74D9-4B80-B5E7-F1EE6727D366}" type="presOf" srcId="{F7C76DB9-A447-4358-B016-D9366145BB99}" destId="{1D1CBF85-CAF6-4C5C-888C-3859A34DD89E}" srcOrd="1" destOrd="0" presId="urn:microsoft.com/office/officeart/2005/8/layout/orgChart1"/>
    <dgm:cxn modelId="{95193E6E-2A24-4F5A-8DD9-F8ACD00AC7B4}" type="presOf" srcId="{9A92427D-D830-4740-AA8C-1602B88B81BA}" destId="{8C9E098A-66E0-43FA-A2DF-7867C21A018A}" srcOrd="0" destOrd="0" presId="urn:microsoft.com/office/officeart/2005/8/layout/orgChart1"/>
    <dgm:cxn modelId="{B5B43E6E-0CB2-4233-A8C8-6C9C91354417}" type="presOf" srcId="{34A38DA2-E6DA-4AF1-8ABC-35502CA68E22}" destId="{A0C266CA-87C1-46E0-9D35-A855BADA07B1}" srcOrd="1" destOrd="0" presId="urn:microsoft.com/office/officeart/2005/8/layout/orgChart1"/>
    <dgm:cxn modelId="{D340AF4E-5693-4245-B784-8546F36DF1C0}" type="presOf" srcId="{E6D73BAC-B65F-4819-8E78-08AE9E0DC992}" destId="{6B470F96-1054-4076-9359-FCF32402E65F}" srcOrd="1" destOrd="0" presId="urn:microsoft.com/office/officeart/2005/8/layout/orgChart1"/>
    <dgm:cxn modelId="{C3131F70-E5B7-47E3-865F-8CA0F8402941}" type="presOf" srcId="{33215B81-DA9E-49AB-9C2A-2387C882DC1F}" destId="{200399EA-A643-4D97-9D71-5DAB7D4B0F3B}" srcOrd="1" destOrd="0" presId="urn:microsoft.com/office/officeart/2005/8/layout/orgChart1"/>
    <dgm:cxn modelId="{2ECDAB50-47E6-430B-A8A6-340CC5466D9D}" type="presOf" srcId="{EBB5A4CE-D8F9-4CA7-A9D1-DDADF0DB3C37}" destId="{0A5111F9-4DF7-4F45-97B5-9B52B1B66094}" srcOrd="0" destOrd="0" presId="urn:microsoft.com/office/officeart/2005/8/layout/orgChart1"/>
    <dgm:cxn modelId="{3276CB51-AC08-4F76-B6E5-CAE7B600FBDB}" type="presOf" srcId="{1737B793-6BE9-4AAD-9DC0-0E4443F640FD}" destId="{A36E1870-D97D-40E6-A06D-F1BDAF53BF0B}" srcOrd="0" destOrd="0" presId="urn:microsoft.com/office/officeart/2005/8/layout/orgChart1"/>
    <dgm:cxn modelId="{E2C44B72-EABC-438D-BCDC-72DB2FA0FA90}" type="presOf" srcId="{3B53E456-8BA6-465D-8ADC-9658B35E655A}" destId="{DBE76DA8-D08B-4B21-ADE3-BE5D5BF0F96A}" srcOrd="0" destOrd="0" presId="urn:microsoft.com/office/officeart/2005/8/layout/orgChart1"/>
    <dgm:cxn modelId="{5DB79152-F63A-494D-8DDF-A998971C5804}" srcId="{0518F379-9B76-4D24-9528-ABF29A5CC0F7}" destId="{D7B77F47-9F7C-4D0D-99D8-D090B2708424}" srcOrd="1" destOrd="0" parTransId="{51011802-558C-4A90-9567-0655A32381B0}" sibTransId="{23E3EA6A-F954-4292-8FE4-54BC88B39506}"/>
    <dgm:cxn modelId="{0144B372-2567-41BC-A769-5D874D315AE0}" type="presOf" srcId="{02FBF432-EBC4-4433-A386-74388CECF85A}" destId="{B839C9F8-4DEE-4E4A-A2CC-9793DD062178}" srcOrd="0" destOrd="0" presId="urn:microsoft.com/office/officeart/2005/8/layout/orgChart1"/>
    <dgm:cxn modelId="{E97C2E53-FC96-4203-9221-1AC421BA37B6}" type="presOf" srcId="{D06ABF84-F12D-4E48-B9B4-640076E445B1}" destId="{B0BD0355-41D2-4437-BE12-12BB8AB0AB4F}" srcOrd="0" destOrd="0" presId="urn:microsoft.com/office/officeart/2005/8/layout/orgChart1"/>
    <dgm:cxn modelId="{7E8FF453-5BC4-49EA-8211-097B5797D618}" type="presOf" srcId="{963A8AF2-CE08-4FE6-AB9E-23BD3F6EC585}" destId="{AD74A067-5FCE-4DDD-86BB-5EEB3F6535A9}" srcOrd="0" destOrd="0" presId="urn:microsoft.com/office/officeart/2005/8/layout/orgChart1"/>
    <dgm:cxn modelId="{A9C0AC76-B02D-4B20-9CEF-9CA5304006B2}" type="presOf" srcId="{3B53E456-8BA6-465D-8ADC-9658B35E655A}" destId="{38079754-D689-4622-9A8A-1F4B4200E46B}" srcOrd="1" destOrd="0" presId="urn:microsoft.com/office/officeart/2005/8/layout/orgChart1"/>
    <dgm:cxn modelId="{90D84077-9989-4172-AFC8-6A67081B59AE}" type="presOf" srcId="{D5F52E3B-7BE2-4E80-90FF-8306A17CFF8A}" destId="{C0416152-C3B7-4482-8F0F-48C20071A150}" srcOrd="0" destOrd="0" presId="urn:microsoft.com/office/officeart/2005/8/layout/orgChart1"/>
    <dgm:cxn modelId="{B04E7E57-8BAD-43E2-88B5-F5FF07275D2C}" type="presOf" srcId="{D12169BD-1573-493E-BCF6-5DB9910980A9}" destId="{F4615B96-EF88-43A1-8859-EC51175D60B3}" srcOrd="0" destOrd="0" presId="urn:microsoft.com/office/officeart/2005/8/layout/orgChart1"/>
    <dgm:cxn modelId="{147F3558-2083-4961-A0FD-0AE7B40E334C}" type="presOf" srcId="{0518F379-9B76-4D24-9528-ABF29A5CC0F7}" destId="{2154787F-E024-4F0C-A95A-1B7088344A41}" srcOrd="0" destOrd="0" presId="urn:microsoft.com/office/officeart/2005/8/layout/orgChart1"/>
    <dgm:cxn modelId="{BF855E58-D99A-431B-939A-8444FF113C0C}" type="presOf" srcId="{337E8FD4-EDA0-4C67-BE0D-242A6B985A88}" destId="{576B347E-3B4E-440C-A77F-B9132F2425B8}" srcOrd="0" destOrd="0" presId="urn:microsoft.com/office/officeart/2005/8/layout/orgChart1"/>
    <dgm:cxn modelId="{CC3B6278-A66E-4CAC-A829-8DC6DCA47C05}" type="presOf" srcId="{DCA07470-E0AB-43E9-9E80-C51A7D0F312E}" destId="{F45DC6CF-AE18-4035-A9B1-1746DB3C9607}" srcOrd="0" destOrd="0" presId="urn:microsoft.com/office/officeart/2005/8/layout/orgChart1"/>
    <dgm:cxn modelId="{1C7A1C79-3806-45A8-AA27-762007FBC3A7}" type="presOf" srcId="{34A38DA2-E6DA-4AF1-8ABC-35502CA68E22}" destId="{D6207718-3442-4541-83E4-78DE278C812F}" srcOrd="0" destOrd="0" presId="urn:microsoft.com/office/officeart/2005/8/layout/orgChart1"/>
    <dgm:cxn modelId="{23CB2E79-D1B0-4802-869E-7F57AA156F28}" srcId="{91EC5C76-D0A2-4DE7-9E69-F295FF68AD02}" destId="{F4858786-8548-448A-B101-E478175CD73C}" srcOrd="0" destOrd="0" parTransId="{C1F2B3DB-E489-42C9-B06F-7F01511069A2}" sibTransId="{802FA3D6-5D9F-4C3F-9190-7F8119E0D9A1}"/>
    <dgm:cxn modelId="{E26AE659-F7C1-4553-812B-E24D5E92E86F}" srcId="{677867AE-D383-4741-A19C-212DA7B39248}" destId="{5A059123-7559-42F8-A429-2DD037A7FC85}" srcOrd="0" destOrd="0" parTransId="{7CBB8AA7-F18D-423C-8EAB-0B7075F294D5}" sibTransId="{691E55BB-F63B-40CA-A7AC-84D054BDA90E}"/>
    <dgm:cxn modelId="{408C2B7A-699C-4C87-8948-24DB976ACE42}" type="presOf" srcId="{677867AE-D383-4741-A19C-212DA7B39248}" destId="{4C629438-08A9-4856-AB75-B0C9A5C831D4}" srcOrd="1" destOrd="0" presId="urn:microsoft.com/office/officeart/2005/8/layout/orgChart1"/>
    <dgm:cxn modelId="{BAEA2E5A-2099-4738-8943-EE66D9F12D50}" type="presOf" srcId="{AA14BBAE-5762-4542-B480-9F9DDD2228FE}" destId="{364184C1-F38F-4F1D-91FE-0B9519975093}" srcOrd="0" destOrd="0" presId="urn:microsoft.com/office/officeart/2005/8/layout/orgChart1"/>
    <dgm:cxn modelId="{4DB1375A-DEBC-4BA7-BF87-7B15C482CF9B}" type="presOf" srcId="{320CB068-C125-414C-A477-15AEFCD0F53F}" destId="{E97A8D37-9E2A-472F-AD9E-F692122B8F92}" srcOrd="0" destOrd="0" presId="urn:microsoft.com/office/officeart/2005/8/layout/orgChart1"/>
    <dgm:cxn modelId="{8F05A27F-306F-496B-BD03-EA5F388A49BD}" type="presOf" srcId="{9C69C267-C2CE-4680-BA9C-7D9CFB04DA07}" destId="{52124E9B-56BB-4FBD-9F68-0F8CB47A5F51}" srcOrd="0" destOrd="0" presId="urn:microsoft.com/office/officeart/2005/8/layout/orgChart1"/>
    <dgm:cxn modelId="{2ADDE280-112D-4D7B-B599-75400462673D}" type="presOf" srcId="{F195A9B8-FC12-47E0-8A3E-56F968DE5F7D}" destId="{0F33DE19-F434-4E84-9571-2F16E48345EC}" srcOrd="0" destOrd="0" presId="urn:microsoft.com/office/officeart/2005/8/layout/orgChart1"/>
    <dgm:cxn modelId="{B1C19E85-0189-4643-9B51-D1C09532B29B}" srcId="{F1BA549B-3F49-4A37-B0A5-46708F79FF9E}" destId="{37B7D1C2-9867-4D89-898D-C15B1316C481}" srcOrd="0" destOrd="0" parTransId="{B6A2D443-0D77-4430-B0CE-FDD54E125898}" sibTransId="{8FEECAAC-F2BE-49F4-AE41-78A1AC6D381B}"/>
    <dgm:cxn modelId="{305BC685-54AD-4285-B2D5-C8949BADC068}" type="presOf" srcId="{396A7383-D9B4-4304-8B32-78C675C30257}" destId="{0852BDCD-5C70-4612-B35C-A0670B711BE6}" srcOrd="1" destOrd="0" presId="urn:microsoft.com/office/officeart/2005/8/layout/orgChart1"/>
    <dgm:cxn modelId="{981CBB86-7131-4B43-9E69-5F33AE7149FA}" type="presOf" srcId="{3D708129-A786-4476-95FD-4CD60A6CE0A9}" destId="{D254AE9F-C71A-44D3-8E04-6288268CB7DB}" srcOrd="1" destOrd="0" presId="urn:microsoft.com/office/officeart/2005/8/layout/orgChart1"/>
    <dgm:cxn modelId="{E307FC87-2B03-4ACE-9D84-7180A42FED74}" type="presOf" srcId="{5A059123-7559-42F8-A429-2DD037A7FC85}" destId="{D7A23BE5-F70A-472E-97DE-A7E689AAECE4}" srcOrd="0" destOrd="0" presId="urn:microsoft.com/office/officeart/2005/8/layout/orgChart1"/>
    <dgm:cxn modelId="{20545C88-A744-4C62-9B5D-24E8D5F2DDBA}" type="presOf" srcId="{8038EFD2-0AB5-41C4-BCD2-8DD3EEF2BCA1}" destId="{2716DFA2-5019-432B-A368-702F8DF44248}" srcOrd="0" destOrd="0" presId="urn:microsoft.com/office/officeart/2005/8/layout/orgChart1"/>
    <dgm:cxn modelId="{7C643A89-2B5A-4FCA-B023-C39D334B2D56}" type="presOf" srcId="{2EA33616-6C58-403A-899C-3B7D55F71B27}" destId="{1E448B4C-15DE-4AA3-91BF-180958AF2200}" srcOrd="1" destOrd="0" presId="urn:microsoft.com/office/officeart/2005/8/layout/orgChart1"/>
    <dgm:cxn modelId="{8B8AF08B-E4B7-4701-8D92-88C2E093C738}" type="presOf" srcId="{6902C488-E8D2-4F53-BF12-9FC7E28824C0}" destId="{C211398A-E90F-4434-8059-1853A022883F}" srcOrd="0" destOrd="0" presId="urn:microsoft.com/office/officeart/2005/8/layout/orgChart1"/>
    <dgm:cxn modelId="{D651678E-F9DC-4A92-AB3F-D7E812245967}" srcId="{D7B77F47-9F7C-4D0D-99D8-D090B2708424}" destId="{F7C76DB9-A447-4358-B016-D9366145BB99}" srcOrd="1" destOrd="0" parTransId="{1737B793-6BE9-4AAD-9DC0-0E4443F640FD}" sibTransId="{5EAB25CC-707F-4F6E-9FD6-7607C12933C8}"/>
    <dgm:cxn modelId="{12B8718F-A2E1-4599-86FC-636676CDA3A3}" srcId="{FF099EF7-321E-45BF-AED6-CB0900C8341A}" destId="{F195A9B8-FC12-47E0-8A3E-56F968DE5F7D}" srcOrd="1" destOrd="0" parTransId="{A4776384-A7CD-4575-9D68-7F2403D12234}" sibTransId="{9FD0F55D-651F-4C77-86D7-64221DAD42CC}"/>
    <dgm:cxn modelId="{61299590-E651-47DE-BCC0-B9CBAAB742F7}" type="presOf" srcId="{70086A76-288D-4C1B-AF8C-EFFFEC589713}" destId="{0C78734A-2CAC-4A14-8FEB-EF0E2400156D}" srcOrd="0" destOrd="0" presId="urn:microsoft.com/office/officeart/2005/8/layout/orgChart1"/>
    <dgm:cxn modelId="{E3131993-313C-4F73-A954-BE69A44497F6}" srcId="{D7B77F47-9F7C-4D0D-99D8-D090B2708424}" destId="{A01184D6-A306-4536-896A-D8EA2636419F}" srcOrd="0" destOrd="0" parTransId="{25773144-DA2A-4F65-817A-281E8AC00F89}" sibTransId="{7D58F5A4-2053-42E4-A688-7D77E15DF24F}"/>
    <dgm:cxn modelId="{FC895B95-873F-4D0D-A6F1-D2013DE6C096}" type="presOf" srcId="{483BC082-F87D-4B82-B0FA-433E3D91C258}" destId="{DBAE2ABB-8A3E-4F0B-A75C-494F80D8DE52}" srcOrd="0" destOrd="0" presId="urn:microsoft.com/office/officeart/2005/8/layout/orgChart1"/>
    <dgm:cxn modelId="{6D0E9D99-3646-4B3D-AD80-0DE576937464}" type="presOf" srcId="{F4858786-8548-448A-B101-E478175CD73C}" destId="{3C472DA5-A654-4ADC-8DCC-76DDF3F94665}" srcOrd="0" destOrd="0" presId="urn:microsoft.com/office/officeart/2005/8/layout/orgChart1"/>
    <dgm:cxn modelId="{CE5A0C9A-F605-4ED9-892D-B35CDC005289}" type="presOf" srcId="{F1BA549B-3F49-4A37-B0A5-46708F79FF9E}" destId="{5B402D76-922A-4F89-8182-52F8CCEFBE6F}" srcOrd="0" destOrd="0" presId="urn:microsoft.com/office/officeart/2005/8/layout/orgChart1"/>
    <dgm:cxn modelId="{C084EA9C-74A2-4A77-A657-411DC090A034}" type="presOf" srcId="{F9F12ADD-21AC-4A3D-B2EB-D48171ED494C}" destId="{C31E2F88-ADEC-479A-B131-9BF2BDB0AD64}" srcOrd="0" destOrd="0" presId="urn:microsoft.com/office/officeart/2005/8/layout/orgChart1"/>
    <dgm:cxn modelId="{1F8FFC9D-B3CE-4FB0-B4B0-44DAC0831A42}" type="presOf" srcId="{62AB0EC3-43A9-4BC9-88DC-B31705645250}" destId="{FD9719B5-8133-4285-B4F4-EFE6372D2082}" srcOrd="0" destOrd="0" presId="urn:microsoft.com/office/officeart/2005/8/layout/orgChart1"/>
    <dgm:cxn modelId="{03D4219E-ED0A-4357-A307-8C2814472D5D}" type="presOf" srcId="{847FC0A2-71A8-43D3-B8E0-599BAAD4EF6B}" destId="{4F5AF940-B6EC-4EE0-877C-36A69DC0B553}" srcOrd="0" destOrd="0" presId="urn:microsoft.com/office/officeart/2005/8/layout/orgChart1"/>
    <dgm:cxn modelId="{C7D89F9E-CEB6-4E7A-AC80-76E068E64A75}" srcId="{2EA33616-6C58-403A-899C-3B7D55F71B27}" destId="{F7B2A26A-CB26-4EB2-8490-650A3520F7B8}" srcOrd="0" destOrd="0" parTransId="{497E3A78-1EBC-4B43-9358-9DCFA2E297C7}" sibTransId="{156CE0E2-30A6-4937-BFD7-A7931173A1ED}"/>
    <dgm:cxn modelId="{011309A1-D1AC-4962-BE52-B8C0A23E2CAA}" type="presOf" srcId="{2EA33616-6C58-403A-899C-3B7D55F71B27}" destId="{249104B4-BC7A-41A2-BE5F-A6FBCF640460}" srcOrd="0" destOrd="0" presId="urn:microsoft.com/office/officeart/2005/8/layout/orgChart1"/>
    <dgm:cxn modelId="{9D3F0EA1-BE31-4DBD-BF5A-4B0C2F16F90E}" type="presOf" srcId="{723F08A0-934D-4CE2-A130-13F45E116336}" destId="{B31ABA70-287F-4BE9-9BD8-47E7A3C40B3C}" srcOrd="0" destOrd="0" presId="urn:microsoft.com/office/officeart/2005/8/layout/orgChart1"/>
    <dgm:cxn modelId="{046D21A2-1BDC-4B87-A483-88E73B12863A}" type="presOf" srcId="{54675AEF-221E-4470-AFC7-AA9A7685771F}" destId="{79328501-3F4B-4081-81B1-52D33CBB403E}" srcOrd="0" destOrd="0" presId="urn:microsoft.com/office/officeart/2005/8/layout/orgChart1"/>
    <dgm:cxn modelId="{CBFB59A2-3106-44B5-8A5D-F4601E8F9CE7}" type="presOf" srcId="{77004848-B5C9-4E63-ADA7-F3A65BB11765}" destId="{7A434A14-461D-480C-A6C5-717807DE3F57}" srcOrd="1" destOrd="0" presId="urn:microsoft.com/office/officeart/2005/8/layout/orgChart1"/>
    <dgm:cxn modelId="{BA12A1A3-C18C-480F-ACBE-03129C310A81}" type="presOf" srcId="{6E2EACB2-1737-445F-AD71-D3BC1362E72F}" destId="{465810A5-CD4A-4E23-BCFD-0ABFA87A5D54}" srcOrd="0" destOrd="0" presId="urn:microsoft.com/office/officeart/2005/8/layout/orgChart1"/>
    <dgm:cxn modelId="{B116F4A7-DE9D-412E-BAF7-B7B95EEF8901}" type="presOf" srcId="{ED0CF355-4C59-456D-8FCC-C65607ED2D12}" destId="{B783A6FB-2441-453F-A1EE-DA753C2BB14E}" srcOrd="0" destOrd="0" presId="urn:microsoft.com/office/officeart/2005/8/layout/orgChart1"/>
    <dgm:cxn modelId="{10EC8BA9-22F7-4CF3-987C-DA3A2B7A1BF4}" type="presOf" srcId="{2A390BAD-9549-4A4F-9A29-B678E4841AF5}" destId="{87F10082-9544-43A7-B89F-B3203FE2994B}" srcOrd="0" destOrd="0" presId="urn:microsoft.com/office/officeart/2005/8/layout/orgChart1"/>
    <dgm:cxn modelId="{CC6B02AC-4123-40C3-A225-2D208475D111}" type="presOf" srcId="{51011802-558C-4A90-9567-0655A32381B0}" destId="{7A4C0901-269D-4C77-B890-45853092B1E8}" srcOrd="0" destOrd="0" presId="urn:microsoft.com/office/officeart/2005/8/layout/orgChart1"/>
    <dgm:cxn modelId="{271F3AAC-865A-4541-BEAE-D85896B8EB27}" type="presOf" srcId="{77A2F5FD-58D1-4D68-BCF2-D7F56AB792AB}" destId="{3E519D4E-1262-4841-B91F-6F32C7102A79}" srcOrd="0" destOrd="0" presId="urn:microsoft.com/office/officeart/2005/8/layout/orgChart1"/>
    <dgm:cxn modelId="{A88A46AC-2072-49F6-A704-73C8FE6DDFFD}" type="presOf" srcId="{677867AE-D383-4741-A19C-212DA7B39248}" destId="{CD95CEFE-8B8A-4237-A807-B2813225A1A8}" srcOrd="0" destOrd="0" presId="urn:microsoft.com/office/officeart/2005/8/layout/orgChart1"/>
    <dgm:cxn modelId="{C83CB5AE-D701-47B7-BBF0-D908A2A82D26}" type="presOf" srcId="{A01184D6-A306-4536-896A-D8EA2636419F}" destId="{0A93814C-ED9C-4BC0-97BE-2C7B8AAA93EB}" srcOrd="0" destOrd="0" presId="urn:microsoft.com/office/officeart/2005/8/layout/orgChart1"/>
    <dgm:cxn modelId="{82689AB1-8A2C-4A65-9C30-D72A3C8300AD}" type="presOf" srcId="{6EA1F4CD-0708-4339-A47D-25F76AEDB4DB}" destId="{6E2F7258-A9BF-4897-B382-6F559ED9EC9E}" srcOrd="0" destOrd="0" presId="urn:microsoft.com/office/officeart/2005/8/layout/orgChart1"/>
    <dgm:cxn modelId="{E996BFB2-A439-4F65-B2E9-23258D7E107A}" type="presOf" srcId="{29A5BA20-6984-4BFD-B0CF-1FDFE55E8294}" destId="{96B32B65-BEDE-468A-A0B3-D1DD3F90071E}" srcOrd="0" destOrd="0" presId="urn:microsoft.com/office/officeart/2005/8/layout/orgChart1"/>
    <dgm:cxn modelId="{DDBA87B3-D58E-4125-833F-BC8C4143B991}" type="presOf" srcId="{6902C488-E8D2-4F53-BF12-9FC7E28824C0}" destId="{EAC8E7ED-98A2-4A94-9568-D87887A62C1C}" srcOrd="1" destOrd="0" presId="urn:microsoft.com/office/officeart/2005/8/layout/orgChart1"/>
    <dgm:cxn modelId="{B5368AB3-6A09-4986-8A56-83DA555636EB}" srcId="{F4858786-8548-448A-B101-E478175CD73C}" destId="{2EA33616-6C58-403A-899C-3B7D55F71B27}" srcOrd="0" destOrd="0" parTransId="{D5F52E3B-7BE2-4E80-90FF-8306A17CFF8A}" sibTransId="{163CC27F-84E5-444B-8EA9-ABC32484E352}"/>
    <dgm:cxn modelId="{433AE9B3-6873-4B5A-AB00-869E43541149}" type="presOf" srcId="{E8A51CB3-12F3-4CDF-B7B0-FEADBACB2B5C}" destId="{4E1D547F-E66B-4C3F-91D9-FBF9611EF9BD}" srcOrd="0" destOrd="0" presId="urn:microsoft.com/office/officeart/2005/8/layout/orgChart1"/>
    <dgm:cxn modelId="{7AEAC9B7-F4B2-4A6C-B175-8AC2648C6A39}" type="presOf" srcId="{65948DA1-A055-4641-B7DA-9E316060533C}" destId="{F196E51D-82FF-4015-B400-C6A2E1F9FFA1}" srcOrd="0" destOrd="0" presId="urn:microsoft.com/office/officeart/2005/8/layout/orgChart1"/>
    <dgm:cxn modelId="{1E2548B8-947C-476B-987E-C5DFC17C27BA}" srcId="{6EA1F4CD-0708-4339-A47D-25F76AEDB4DB}" destId="{F1BA549B-3F49-4A37-B0A5-46708F79FF9E}" srcOrd="0" destOrd="0" parTransId="{AF758D45-4F41-42C0-BB1C-FA4261979C04}" sibTransId="{C7C34EF6-7202-4559-8B7D-0E2537459242}"/>
    <dgm:cxn modelId="{838D62B9-498B-47FB-99ED-3F236E49830E}" type="presOf" srcId="{56C0D74F-9C9C-46F7-80C9-4625F9EBC73C}" destId="{A2C93058-CFE4-40C3-BE2B-A05136ADF052}" srcOrd="1" destOrd="0" presId="urn:microsoft.com/office/officeart/2005/8/layout/orgChart1"/>
    <dgm:cxn modelId="{283145B9-70CB-465B-8062-030B48FF8741}" srcId="{2A390BAD-9549-4A4F-9A29-B678E4841AF5}" destId="{91EC5C76-D0A2-4DE7-9E69-F295FF68AD02}" srcOrd="0" destOrd="0" parTransId="{370393DA-84D5-45BE-AE12-1561C33BEC91}" sibTransId="{DE449CC5-1EB0-43B3-A672-1FE2BF3F56C8}"/>
    <dgm:cxn modelId="{6F0377BB-8D43-4C90-846E-99D061915CE7}" srcId="{F4858786-8548-448A-B101-E478175CD73C}" destId="{677867AE-D383-4741-A19C-212DA7B39248}" srcOrd="2" destOrd="0" parTransId="{8BE15F60-AC23-42C2-B1B2-C05367E5646B}" sibTransId="{BE18F588-8385-45F5-A5A3-006B4ED2851B}"/>
    <dgm:cxn modelId="{AD4A6ABC-8CCF-4E49-8AC5-4B74C99EA3A9}" type="presOf" srcId="{B21DE7BF-957B-4586-B6E1-2FAFB8551E1E}" destId="{CFE259D3-2F80-4B4C-A7C3-F9E3233FCCDA}" srcOrd="0" destOrd="0" presId="urn:microsoft.com/office/officeart/2005/8/layout/orgChart1"/>
    <dgm:cxn modelId="{A5A441C0-141C-4EE7-84B3-215F1279BD2C}" type="presOf" srcId="{AC7206CA-51D5-4BD8-8D83-1E3D06CDC1AD}" destId="{0C71791F-8EC5-4988-9770-2139A3FEE0E3}" srcOrd="0" destOrd="0" presId="urn:microsoft.com/office/officeart/2005/8/layout/orgChart1"/>
    <dgm:cxn modelId="{514117C4-43AF-4BC0-80DB-736149F1735A}" srcId="{963A8AF2-CE08-4FE6-AB9E-23BD3F6EC585}" destId="{DCA07470-E0AB-43E9-9E80-C51A7D0F312E}" srcOrd="2" destOrd="0" parTransId="{70086A76-288D-4C1B-AF8C-EFFFEC589713}" sibTransId="{10C15D37-35E4-4391-B74A-865712E2EB01}"/>
    <dgm:cxn modelId="{C33F45C4-4A33-48E7-9C5A-4DCAA34687B4}" srcId="{0518F379-9B76-4D24-9528-ABF29A5CC0F7}" destId="{963A8AF2-CE08-4FE6-AB9E-23BD3F6EC585}" srcOrd="0" destOrd="0" parTransId="{54675AEF-221E-4470-AFC7-AA9A7685771F}" sibTransId="{5309FC3C-F79B-468A-8E7D-A520AECA19A4}"/>
    <dgm:cxn modelId="{871580C6-AF3B-46CD-BF2E-17D6EE584DC9}" type="presOf" srcId="{396A7383-D9B4-4304-8B32-78C675C30257}" destId="{C1697DF2-5A0D-48BA-A0E6-943E1F317D75}" srcOrd="0" destOrd="0" presId="urn:microsoft.com/office/officeart/2005/8/layout/orgChart1"/>
    <dgm:cxn modelId="{0BB42EC9-56A4-4A7F-B95F-A9D247263447}" type="presOf" srcId="{11D05BE1-0BE9-4E64-831F-9B8F451EF7A4}" destId="{BBDF0EA5-4338-412A-9413-DA104CD85947}" srcOrd="0" destOrd="0" presId="urn:microsoft.com/office/officeart/2005/8/layout/orgChart1"/>
    <dgm:cxn modelId="{CE539BC9-9873-4D4A-B690-B3800C55F93D}" type="presOf" srcId="{11C3DD28-113E-43C9-B35F-A866573D2CB9}" destId="{90644112-03F7-41AE-8F72-403F5F57FAC9}" srcOrd="0" destOrd="0" presId="urn:microsoft.com/office/officeart/2005/8/layout/orgChart1"/>
    <dgm:cxn modelId="{3B2D88CA-4A29-4CA1-A6F8-312A1F7486F5}" type="presOf" srcId="{337E8FD4-EDA0-4C67-BE0D-242A6B985A88}" destId="{2BB8C925-88CA-4A43-A6FE-D9F62D563764}" srcOrd="1" destOrd="0" presId="urn:microsoft.com/office/officeart/2005/8/layout/orgChart1"/>
    <dgm:cxn modelId="{754D16CB-4B29-4B15-84EB-9F518C495A07}" type="presOf" srcId="{370393DA-84D5-45BE-AE12-1561C33BEC91}" destId="{3473F0CB-6024-4B0C-9ECA-087E021AF772}" srcOrd="0" destOrd="0" presId="urn:microsoft.com/office/officeart/2005/8/layout/orgChart1"/>
    <dgm:cxn modelId="{CEAA79CD-5A51-4124-95CC-5E0A055EBCCA}" srcId="{677867AE-D383-4741-A19C-212DA7B39248}" destId="{6902C488-E8D2-4F53-BF12-9FC7E28824C0}" srcOrd="9" destOrd="0" parTransId="{6E2EACB2-1737-445F-AD71-D3BC1362E72F}" sibTransId="{0DBB9541-7848-4069-94D0-6DFEB7E2862F}"/>
    <dgm:cxn modelId="{1D313CD1-8129-4C2B-BA8F-5334C6DE0A98}" type="presOf" srcId="{77004848-B5C9-4E63-ADA7-F3A65BB11765}" destId="{40278F3B-9778-422C-84CE-50F2205BABFB}" srcOrd="0" destOrd="0" presId="urn:microsoft.com/office/officeart/2005/8/layout/orgChart1"/>
    <dgm:cxn modelId="{7054A0D1-38C5-418D-845C-B8326E15D6F6}" type="presOf" srcId="{83F1DB58-908A-4C1D-AFF2-214108455157}" destId="{53DAF313-DD81-4FC7-90F3-8195D532C2D0}" srcOrd="1" destOrd="0" presId="urn:microsoft.com/office/officeart/2005/8/layout/orgChart1"/>
    <dgm:cxn modelId="{F82BA2D1-8028-4EF3-AF78-5AF185F6909B}" type="presOf" srcId="{BD7BF20F-CF90-4343-9B85-CDA889B3002C}" destId="{96354B6B-0912-4CCD-AD24-90DC9BB17390}" srcOrd="1" destOrd="0" presId="urn:microsoft.com/office/officeart/2005/8/layout/orgChart1"/>
    <dgm:cxn modelId="{13E209D2-CA9B-450E-A1F3-B56AB60A419C}" srcId="{963A8AF2-CE08-4FE6-AB9E-23BD3F6EC585}" destId="{723F08A0-934D-4CE2-A130-13F45E116336}" srcOrd="0" destOrd="0" parTransId="{528D3FAC-DB7A-45C6-AC12-C95ED77E1165}" sibTransId="{106B11C7-4C69-4E65-95B6-44AFCD791C61}"/>
    <dgm:cxn modelId="{8755E7D2-FFD2-42F8-A6B8-E7E4DED2842B}" type="presOf" srcId="{6C1B3C2E-5240-45DF-BD16-2BE71DFFFD49}" destId="{B743F4AB-01BA-4A0B-937C-F76FFC719F43}" srcOrd="0" destOrd="0" presId="urn:microsoft.com/office/officeart/2005/8/layout/orgChart1"/>
    <dgm:cxn modelId="{9735AED3-821E-4227-9392-AFA0B1FF568E}" srcId="{963A8AF2-CE08-4FE6-AB9E-23BD3F6EC585}" destId="{95DE551F-2D1E-4661-A822-552F7962B895}" srcOrd="3" destOrd="0" parTransId="{847FC0A2-71A8-43D3-B8E0-599BAAD4EF6B}" sibTransId="{B3C254A2-89D3-45AA-857E-173AA1BB9D97}"/>
    <dgm:cxn modelId="{134428D4-9F38-4E9B-A8AF-B5D1746151CD}" type="presOf" srcId="{F1BA549B-3F49-4A37-B0A5-46708F79FF9E}" destId="{1D9316EC-73A8-4829-B5F5-81D3B794A539}" srcOrd="1" destOrd="0" presId="urn:microsoft.com/office/officeart/2005/8/layout/orgChart1"/>
    <dgm:cxn modelId="{484B66D4-92F1-4692-8447-738E62262ADB}" srcId="{2EA33616-6C58-403A-899C-3B7D55F71B27}" destId="{56C0D74F-9C9C-46F7-80C9-4625F9EBC73C}" srcOrd="2" destOrd="0" parTransId="{483BC082-F87D-4B82-B0FA-433E3D91C258}" sibTransId="{E2BBB015-5B71-490B-900D-5E6034F6EB36}"/>
    <dgm:cxn modelId="{06D2FBD4-BE10-45D8-82C9-2BB660078F2B}" type="presOf" srcId="{33215B81-DA9E-49AB-9C2A-2387C882DC1F}" destId="{34401A6C-5CA0-475C-89F2-B8F0AEB735A7}" srcOrd="0" destOrd="0" presId="urn:microsoft.com/office/officeart/2005/8/layout/orgChart1"/>
    <dgm:cxn modelId="{10AC94D5-03A9-4986-8131-03DB85689097}" type="presOf" srcId="{BBC60C76-ADD2-419C-9C5B-80549F4006D4}" destId="{39BFEB26-0A26-4E00-BEEA-875155DD4656}" srcOrd="0" destOrd="0" presId="urn:microsoft.com/office/officeart/2005/8/layout/orgChart1"/>
    <dgm:cxn modelId="{D763BCD7-30C7-4777-8DED-1C91EEB6DD03}" type="presOf" srcId="{2A390BAD-9549-4A4F-9A29-B678E4841AF5}" destId="{B327999E-7BD3-43BE-A4CF-A5042A617558}" srcOrd="1" destOrd="0" presId="urn:microsoft.com/office/officeart/2005/8/layout/orgChart1"/>
    <dgm:cxn modelId="{2395F0D8-1FE4-42CC-B48F-DFFFBA99E463}" type="presOf" srcId="{56C0D74F-9C9C-46F7-80C9-4625F9EBC73C}" destId="{7B74DBA8-3C87-4FCB-B382-B2CA8F127D17}" srcOrd="0" destOrd="0" presId="urn:microsoft.com/office/officeart/2005/8/layout/orgChart1"/>
    <dgm:cxn modelId="{025876D9-87AA-4ADC-9E6B-13351ED2E570}" type="presOf" srcId="{3D708129-A786-4476-95FD-4CD60A6CE0A9}" destId="{AA1007EA-CA63-4F38-AF9F-310C5F4963A6}" srcOrd="0" destOrd="0" presId="urn:microsoft.com/office/officeart/2005/8/layout/orgChart1"/>
    <dgm:cxn modelId="{3587DCDA-71E3-4D6C-ABD9-C7FD2E1D5681}" type="presOf" srcId="{ED0CF355-4C59-456D-8FCC-C65607ED2D12}" destId="{009C4EC8-DF2C-42CE-8720-1F417FC7A0BD}" srcOrd="1" destOrd="0" presId="urn:microsoft.com/office/officeart/2005/8/layout/orgChart1"/>
    <dgm:cxn modelId="{5531FFDA-2464-44BF-85F4-A8C16B2058F6}" type="presOf" srcId="{95DE551F-2D1E-4661-A822-552F7962B895}" destId="{A63F594C-E622-4D87-999C-9A5007B42C9F}" srcOrd="0" destOrd="0" presId="urn:microsoft.com/office/officeart/2005/8/layout/orgChart1"/>
    <dgm:cxn modelId="{210499DB-63F8-4E17-91B9-8CE482E0FA0A}" type="presOf" srcId="{9A92427D-D830-4740-AA8C-1602B88B81BA}" destId="{42071730-1AD1-4A5D-9A33-FFEA489499AD}" srcOrd="1" destOrd="0" presId="urn:microsoft.com/office/officeart/2005/8/layout/orgChart1"/>
    <dgm:cxn modelId="{941EAFDB-B30E-472B-90F9-8E9BA56A5D37}" srcId="{D7B77F47-9F7C-4D0D-99D8-D090B2708424}" destId="{AA14BBAE-5762-4542-B480-9F9DDD2228FE}" srcOrd="2" destOrd="0" parTransId="{6C1B3C2E-5240-45DF-BD16-2BE71DFFFD49}" sibTransId="{F4B03BF9-50EA-4839-B86C-7E2B0DD9EED7}"/>
    <dgm:cxn modelId="{1969DBDC-D198-4197-99DD-B84BBA284B47}" srcId="{677867AE-D383-4741-A19C-212DA7B39248}" destId="{BBC60C76-ADD2-419C-9C5B-80549F4006D4}" srcOrd="3" destOrd="0" parTransId="{D12169BD-1573-493E-BCF6-5DB9910980A9}" sibTransId="{DF6F6B84-7637-493C-973B-CBF96C32C5B6}"/>
    <dgm:cxn modelId="{412224DD-6FD9-4D16-AA3B-085F291CC6B3}" type="presOf" srcId="{414F4475-1894-49EE-9900-EE3E9A952863}" destId="{5EEFE519-29A9-4A0D-A45D-FA9A27BBC4FF}" srcOrd="0" destOrd="0" presId="urn:microsoft.com/office/officeart/2005/8/layout/orgChart1"/>
    <dgm:cxn modelId="{C14531E0-65C0-406E-ABD5-753B6A5469A9}" type="presOf" srcId="{BBC60C76-ADD2-419C-9C5B-80549F4006D4}" destId="{183F1423-CAEF-43D3-842A-C2155A901AD8}" srcOrd="1" destOrd="0" presId="urn:microsoft.com/office/officeart/2005/8/layout/orgChart1"/>
    <dgm:cxn modelId="{D8CA8BE1-3166-4894-84E9-E213975CC7F3}" type="presOf" srcId="{F7B2A26A-CB26-4EB2-8490-650A3520F7B8}" destId="{951B0508-5318-4479-884C-7C59F7904D7A}" srcOrd="0" destOrd="0" presId="urn:microsoft.com/office/officeart/2005/8/layout/orgChart1"/>
    <dgm:cxn modelId="{DC6C29E2-CB45-4A25-A817-0402689C31A5}" srcId="{F4858786-8548-448A-B101-E478175CD73C}" destId="{0518F379-9B76-4D24-9528-ABF29A5CC0F7}" srcOrd="1" destOrd="0" parTransId="{DE416E60-CF12-4738-8056-F98A479FE49F}" sibTransId="{BE12FF9A-AA6D-4E26-8169-D66AD7FF6FB4}"/>
    <dgm:cxn modelId="{8076B9E3-255E-4BAE-9D1C-4A51BF27BDBF}" type="presOf" srcId="{37B7D1C2-9867-4D89-898D-C15B1316C481}" destId="{2839915D-BB62-4DAA-A464-96BAD6C1C0DD}" srcOrd="0" destOrd="0" presId="urn:microsoft.com/office/officeart/2005/8/layout/orgChart1"/>
    <dgm:cxn modelId="{6C28EFE5-6F79-43C7-AC05-573E7006A889}" srcId="{677867AE-D383-4741-A19C-212DA7B39248}" destId="{9A92427D-D830-4740-AA8C-1602B88B81BA}" srcOrd="4" destOrd="0" parTransId="{D06ABF84-F12D-4E48-B9B4-640076E445B1}" sibTransId="{FF031FEC-BA26-43FE-ADC9-D882D4CA660A}"/>
    <dgm:cxn modelId="{B13C84E7-EDC5-4130-9F77-F80C0FD06010}" type="presOf" srcId="{D7B77F47-9F7C-4D0D-99D8-D090B2708424}" destId="{CB2C286D-96C3-4DA4-84DD-B59B4D9C0E04}" srcOrd="1" destOrd="0" presId="urn:microsoft.com/office/officeart/2005/8/layout/orgChart1"/>
    <dgm:cxn modelId="{052F07EE-6B84-42F5-9A6F-3124DF1534FF}" srcId="{677867AE-D383-4741-A19C-212DA7B39248}" destId="{414F4475-1894-49EE-9900-EE3E9A952863}" srcOrd="6" destOrd="0" parTransId="{B21DE7BF-957B-4586-B6E1-2FAFB8551E1E}" sibTransId="{A7BA3D15-DE14-4125-AFBC-F70AA02C0D9D}"/>
    <dgm:cxn modelId="{A70DD3EE-B9AB-46D3-A1B6-CEFDEB3401D8}" type="presOf" srcId="{E6D73BAC-B65F-4819-8E78-08AE9E0DC992}" destId="{E3010BFF-19CE-4C75-9BCA-9AC3D3F4C03B}" srcOrd="0" destOrd="0" presId="urn:microsoft.com/office/officeart/2005/8/layout/orgChart1"/>
    <dgm:cxn modelId="{14792AEF-30FC-4975-8293-052C24A494E1}" type="presOf" srcId="{02FBF432-EBC4-4433-A386-74388CECF85A}" destId="{E33F11CA-B54F-4657-B752-879F54A3A192}" srcOrd="1" destOrd="0" presId="urn:microsoft.com/office/officeart/2005/8/layout/orgChart1"/>
    <dgm:cxn modelId="{7A197DF2-7BBB-4C81-9206-4C4E303FFC56}" type="presOf" srcId="{414F4475-1894-49EE-9900-EE3E9A952863}" destId="{A27D6562-B120-42EF-AC6A-7F63521EED35}" srcOrd="1" destOrd="0" presId="urn:microsoft.com/office/officeart/2005/8/layout/orgChart1"/>
    <dgm:cxn modelId="{3094F3F4-C732-45EF-A855-6F4BEF72EC14}" type="presOf" srcId="{862D317D-23FA-4297-864E-B3E5C50385CF}" destId="{C11BC604-3474-43E3-AD05-FFAE3F31390E}" srcOrd="1" destOrd="0" presId="urn:microsoft.com/office/officeart/2005/8/layout/orgChart1"/>
    <dgm:cxn modelId="{5E0805F6-5BFA-4CBE-B196-A9C56937436E}" type="presOf" srcId="{2591C023-DE80-4BCC-85A5-21513A904888}" destId="{A80DBAEA-739D-4F30-B9D2-75DE7D387A91}" srcOrd="0" destOrd="0" presId="urn:microsoft.com/office/officeart/2005/8/layout/orgChart1"/>
    <dgm:cxn modelId="{226B25F7-FDA1-40D9-869C-FEE622B4ED97}" type="presOf" srcId="{FF099EF7-321E-45BF-AED6-CB0900C8341A}" destId="{A889D2EA-9AF6-44FC-9C27-5EC3FA705495}" srcOrd="1" destOrd="0" presId="urn:microsoft.com/office/officeart/2005/8/layout/orgChart1"/>
    <dgm:cxn modelId="{66D644F7-9A00-4892-A6FB-3DB52F78EB1C}" type="presOf" srcId="{F6276927-1576-4F00-990E-E54832C6E610}" destId="{7695296F-73E5-4BF7-94B8-E0A1F8A3D758}" srcOrd="1" destOrd="0" presId="urn:microsoft.com/office/officeart/2005/8/layout/orgChart1"/>
    <dgm:cxn modelId="{81203BFA-D8FC-4D8B-8596-90639D082B27}" srcId="{677867AE-D383-4741-A19C-212DA7B39248}" destId="{862D317D-23FA-4297-864E-B3E5C50385CF}" srcOrd="1" destOrd="0" parTransId="{8881A312-F774-4BC2-A5E3-FEF06C785D76}" sibTransId="{75C3455E-C430-47EF-BFD1-01D533808513}"/>
    <dgm:cxn modelId="{C246516C-7B6E-478D-8B92-2CF5DFD864BE}" type="presParOf" srcId="{6E2F7258-A9BF-4897-B382-6F559ED9EC9E}" destId="{2E795D3A-A215-48DB-AB1C-260A4D77C9DE}" srcOrd="0" destOrd="0" presId="urn:microsoft.com/office/officeart/2005/8/layout/orgChart1"/>
    <dgm:cxn modelId="{D37C0F08-CA7D-4BC8-A9E4-C1DC1233DE3D}" type="presParOf" srcId="{2E795D3A-A215-48DB-AB1C-260A4D77C9DE}" destId="{5CC1C9E3-2DF6-4290-A851-605A4BA5B294}" srcOrd="0" destOrd="0" presId="urn:microsoft.com/office/officeart/2005/8/layout/orgChart1"/>
    <dgm:cxn modelId="{71512BCB-1DD9-45CF-8254-2E5029373FD3}" type="presParOf" srcId="{5CC1C9E3-2DF6-4290-A851-605A4BA5B294}" destId="{5B402D76-922A-4F89-8182-52F8CCEFBE6F}" srcOrd="0" destOrd="0" presId="urn:microsoft.com/office/officeart/2005/8/layout/orgChart1"/>
    <dgm:cxn modelId="{7E1070BA-29A4-4A09-963E-25A6C99B365D}" type="presParOf" srcId="{5CC1C9E3-2DF6-4290-A851-605A4BA5B294}" destId="{1D9316EC-73A8-4829-B5F5-81D3B794A539}" srcOrd="1" destOrd="0" presId="urn:microsoft.com/office/officeart/2005/8/layout/orgChart1"/>
    <dgm:cxn modelId="{185DEB29-B505-4B06-BA30-F7C20A5DAC36}" type="presParOf" srcId="{2E795D3A-A215-48DB-AB1C-260A4D77C9DE}" destId="{FAE2E077-0A73-45DC-9C25-0CF4C34716DA}" srcOrd="1" destOrd="0" presId="urn:microsoft.com/office/officeart/2005/8/layout/orgChart1"/>
    <dgm:cxn modelId="{B97D4224-1BC1-42EB-B186-6F7C89814516}" type="presParOf" srcId="{FAE2E077-0A73-45DC-9C25-0CF4C34716DA}" destId="{04A8F6A0-1610-463D-99C6-93A53E0F5AED}" srcOrd="0" destOrd="0" presId="urn:microsoft.com/office/officeart/2005/8/layout/orgChart1"/>
    <dgm:cxn modelId="{AFE2D02C-2F6C-4E5D-91D7-5A85536A746B}" type="presParOf" srcId="{FAE2E077-0A73-45DC-9C25-0CF4C34716DA}" destId="{40A09C71-F684-4249-A96E-0BA3749F05AE}" srcOrd="1" destOrd="0" presId="urn:microsoft.com/office/officeart/2005/8/layout/orgChart1"/>
    <dgm:cxn modelId="{3088E61E-CB8A-4B7B-9066-C7CF310AC806}" type="presParOf" srcId="{40A09C71-F684-4249-A96E-0BA3749F05AE}" destId="{A852DEFC-5659-4583-9FA9-2E2CE0C469AA}" srcOrd="0" destOrd="0" presId="urn:microsoft.com/office/officeart/2005/8/layout/orgChart1"/>
    <dgm:cxn modelId="{CBAEC779-3DB3-457F-998F-A36F2E9D739A}" type="presParOf" srcId="{A852DEFC-5659-4583-9FA9-2E2CE0C469AA}" destId="{2839915D-BB62-4DAA-A464-96BAD6C1C0DD}" srcOrd="0" destOrd="0" presId="urn:microsoft.com/office/officeart/2005/8/layout/orgChart1"/>
    <dgm:cxn modelId="{87F5BEA3-5A5A-4759-8A10-AF6557C6C45B}" type="presParOf" srcId="{A852DEFC-5659-4583-9FA9-2E2CE0C469AA}" destId="{ED981BDC-5398-4A14-A333-15E16D9B71B9}" srcOrd="1" destOrd="0" presId="urn:microsoft.com/office/officeart/2005/8/layout/orgChart1"/>
    <dgm:cxn modelId="{A72301D9-BBB1-416F-B38B-04EC6114E4D6}" type="presParOf" srcId="{40A09C71-F684-4249-A96E-0BA3749F05AE}" destId="{141656E3-24ED-426D-921A-A28192E058F5}" srcOrd="1" destOrd="0" presId="urn:microsoft.com/office/officeart/2005/8/layout/orgChart1"/>
    <dgm:cxn modelId="{31D6411F-19BD-4CFB-AA2E-6F0B723961A8}" type="presParOf" srcId="{141656E3-24ED-426D-921A-A28192E058F5}" destId="{FD9719B5-8133-4285-B4F4-EFE6372D2082}" srcOrd="0" destOrd="0" presId="urn:microsoft.com/office/officeart/2005/8/layout/orgChart1"/>
    <dgm:cxn modelId="{75F1F745-9921-4859-AF50-2EB79B9ADBB8}" type="presParOf" srcId="{141656E3-24ED-426D-921A-A28192E058F5}" destId="{9658A590-8D8F-4ADB-B2B0-9FCEEBDE2029}" srcOrd="1" destOrd="0" presId="urn:microsoft.com/office/officeart/2005/8/layout/orgChart1"/>
    <dgm:cxn modelId="{12064233-6750-411B-88E1-31546CAB7E8E}" type="presParOf" srcId="{9658A590-8D8F-4ADB-B2B0-9FCEEBDE2029}" destId="{06CC6716-5739-476F-A1B9-9D65920676A2}" srcOrd="0" destOrd="0" presId="urn:microsoft.com/office/officeart/2005/8/layout/orgChart1"/>
    <dgm:cxn modelId="{8D65E7E8-1E1A-4415-837B-67D958F9D54A}" type="presParOf" srcId="{06CC6716-5739-476F-A1B9-9D65920676A2}" destId="{87F10082-9544-43A7-B89F-B3203FE2994B}" srcOrd="0" destOrd="0" presId="urn:microsoft.com/office/officeart/2005/8/layout/orgChart1"/>
    <dgm:cxn modelId="{6AD3AEBD-5BE6-4912-B0FF-AF74259F1673}" type="presParOf" srcId="{06CC6716-5739-476F-A1B9-9D65920676A2}" destId="{B327999E-7BD3-43BE-A4CF-A5042A617558}" srcOrd="1" destOrd="0" presId="urn:microsoft.com/office/officeart/2005/8/layout/orgChart1"/>
    <dgm:cxn modelId="{C6FE7B17-B723-475D-92A0-6FD16BEC3825}" type="presParOf" srcId="{9658A590-8D8F-4ADB-B2B0-9FCEEBDE2029}" destId="{1E8EE7DE-7370-46A1-B430-ACBC14C7554D}" srcOrd="1" destOrd="0" presId="urn:microsoft.com/office/officeart/2005/8/layout/orgChart1"/>
    <dgm:cxn modelId="{AD250614-7855-4303-8C9C-F5B7A3121919}" type="presParOf" srcId="{1E8EE7DE-7370-46A1-B430-ACBC14C7554D}" destId="{3473F0CB-6024-4B0C-9ECA-087E021AF772}" srcOrd="0" destOrd="0" presId="urn:microsoft.com/office/officeart/2005/8/layout/orgChart1"/>
    <dgm:cxn modelId="{124917FE-8FE5-40DA-BCE8-D82CAA5D24A4}" type="presParOf" srcId="{1E8EE7DE-7370-46A1-B430-ACBC14C7554D}" destId="{B19DF416-0B42-4346-A08D-C78401F1FADE}" srcOrd="1" destOrd="0" presId="urn:microsoft.com/office/officeart/2005/8/layout/orgChart1"/>
    <dgm:cxn modelId="{52952405-2F96-47CD-BAB5-20B3C6405B46}" type="presParOf" srcId="{B19DF416-0B42-4346-A08D-C78401F1FADE}" destId="{059DE151-C9AF-4EF1-979B-F071BBAC87DE}" srcOrd="0" destOrd="0" presId="urn:microsoft.com/office/officeart/2005/8/layout/orgChart1"/>
    <dgm:cxn modelId="{D9F7C468-BAE0-421C-91CE-A829A79F18DC}" type="presParOf" srcId="{059DE151-C9AF-4EF1-979B-F071BBAC87DE}" destId="{B41706E0-350E-4BB7-A98C-1E11A23D357D}" srcOrd="0" destOrd="0" presId="urn:microsoft.com/office/officeart/2005/8/layout/orgChart1"/>
    <dgm:cxn modelId="{65EFE237-5961-437E-B53B-1E0583A77455}" type="presParOf" srcId="{059DE151-C9AF-4EF1-979B-F071BBAC87DE}" destId="{35897BB5-527E-4E9D-9C8A-BFAC9CA3C0C8}" srcOrd="1" destOrd="0" presId="urn:microsoft.com/office/officeart/2005/8/layout/orgChart1"/>
    <dgm:cxn modelId="{FE25B2F4-316C-44C8-BADB-6B5877D038C4}" type="presParOf" srcId="{B19DF416-0B42-4346-A08D-C78401F1FADE}" destId="{BD4D18F7-B892-47F9-BB9A-9D8EC4128C63}" srcOrd="1" destOrd="0" presId="urn:microsoft.com/office/officeart/2005/8/layout/orgChart1"/>
    <dgm:cxn modelId="{4D3C941B-A64D-4AFC-8413-717FE2552897}" type="presParOf" srcId="{BD4D18F7-B892-47F9-BB9A-9D8EC4128C63}" destId="{2F81B8A5-43B2-41A2-87E1-82161B5F4ED4}" srcOrd="0" destOrd="0" presId="urn:microsoft.com/office/officeart/2005/8/layout/orgChart1"/>
    <dgm:cxn modelId="{CA5DF8DC-BD46-4885-9212-B4333A7C7504}" type="presParOf" srcId="{BD4D18F7-B892-47F9-BB9A-9D8EC4128C63}" destId="{7F357B41-E29C-42F9-9FA2-B9754EB07DC1}" srcOrd="1" destOrd="0" presId="urn:microsoft.com/office/officeart/2005/8/layout/orgChart1"/>
    <dgm:cxn modelId="{3A148F3E-48F7-4C19-A94D-163EF4B2E0F0}" type="presParOf" srcId="{7F357B41-E29C-42F9-9FA2-B9754EB07DC1}" destId="{0A418471-1283-416D-B0D8-7AB955D99756}" srcOrd="0" destOrd="0" presId="urn:microsoft.com/office/officeart/2005/8/layout/orgChart1"/>
    <dgm:cxn modelId="{016A24ED-E19E-4A89-8EB5-A93BF940B7E6}" type="presParOf" srcId="{0A418471-1283-416D-B0D8-7AB955D99756}" destId="{3C472DA5-A654-4ADC-8DCC-76DDF3F94665}" srcOrd="0" destOrd="0" presId="urn:microsoft.com/office/officeart/2005/8/layout/orgChart1"/>
    <dgm:cxn modelId="{557594F9-9515-45ED-A5BA-EEF4E5F53914}" type="presParOf" srcId="{0A418471-1283-416D-B0D8-7AB955D99756}" destId="{53330EF7-E8B3-4156-BF3D-BF3AE9E06A41}" srcOrd="1" destOrd="0" presId="urn:microsoft.com/office/officeart/2005/8/layout/orgChart1"/>
    <dgm:cxn modelId="{4CC65730-E52E-478C-8CDD-2DB10C2F9EA0}" type="presParOf" srcId="{7F357B41-E29C-42F9-9FA2-B9754EB07DC1}" destId="{2D85BFA9-4271-403A-830A-AB2147BFC841}" srcOrd="1" destOrd="0" presId="urn:microsoft.com/office/officeart/2005/8/layout/orgChart1"/>
    <dgm:cxn modelId="{DC777C15-2AA7-49B0-AF1A-AC7E1F64C67B}" type="presParOf" srcId="{2D85BFA9-4271-403A-830A-AB2147BFC841}" destId="{C0416152-C3B7-4482-8F0F-48C20071A150}" srcOrd="0" destOrd="0" presId="urn:microsoft.com/office/officeart/2005/8/layout/orgChart1"/>
    <dgm:cxn modelId="{55DF952B-CC8E-42AD-88E0-6D868A983517}" type="presParOf" srcId="{2D85BFA9-4271-403A-830A-AB2147BFC841}" destId="{A3266DD6-9E31-46C6-9E63-46AE82D1438A}" srcOrd="1" destOrd="0" presId="urn:microsoft.com/office/officeart/2005/8/layout/orgChart1"/>
    <dgm:cxn modelId="{5CB5D4D7-5B07-49D8-AE61-14A5E59E5C46}" type="presParOf" srcId="{A3266DD6-9E31-46C6-9E63-46AE82D1438A}" destId="{2CAF6816-6C15-495A-B5F0-85D163B9D952}" srcOrd="0" destOrd="0" presId="urn:microsoft.com/office/officeart/2005/8/layout/orgChart1"/>
    <dgm:cxn modelId="{94030DCD-E8FE-47E6-8116-97072A4ADBD3}" type="presParOf" srcId="{2CAF6816-6C15-495A-B5F0-85D163B9D952}" destId="{249104B4-BC7A-41A2-BE5F-A6FBCF640460}" srcOrd="0" destOrd="0" presId="urn:microsoft.com/office/officeart/2005/8/layout/orgChart1"/>
    <dgm:cxn modelId="{A74189BC-34E1-449D-B04C-2AF9BB84228D}" type="presParOf" srcId="{2CAF6816-6C15-495A-B5F0-85D163B9D952}" destId="{1E448B4C-15DE-4AA3-91BF-180958AF2200}" srcOrd="1" destOrd="0" presId="urn:microsoft.com/office/officeart/2005/8/layout/orgChart1"/>
    <dgm:cxn modelId="{DDCFE3B0-D974-4C1D-801E-8A6F9FAD416C}" type="presParOf" srcId="{A3266DD6-9E31-46C6-9E63-46AE82D1438A}" destId="{38D42F38-2177-453E-8D79-0D7388E2E752}" srcOrd="1" destOrd="0" presId="urn:microsoft.com/office/officeart/2005/8/layout/orgChart1"/>
    <dgm:cxn modelId="{84BFDE56-1E7E-4776-9861-77E7C7FF6A89}" type="presParOf" srcId="{38D42F38-2177-453E-8D79-0D7388E2E752}" destId="{FC1D8318-B8BB-4BB0-B37E-D0CE711907AB}" srcOrd="0" destOrd="0" presId="urn:microsoft.com/office/officeart/2005/8/layout/orgChart1"/>
    <dgm:cxn modelId="{39BAC672-60EC-4F95-AB4C-CCF6E998E9A5}" type="presParOf" srcId="{38D42F38-2177-453E-8D79-0D7388E2E752}" destId="{8D7E04BF-BBD9-4904-90E1-AAB8DEBD3FF8}" srcOrd="1" destOrd="0" presId="urn:microsoft.com/office/officeart/2005/8/layout/orgChart1"/>
    <dgm:cxn modelId="{8327C17C-3E3F-4B9C-9E52-9F9FB321FD63}" type="presParOf" srcId="{8D7E04BF-BBD9-4904-90E1-AAB8DEBD3FF8}" destId="{41C5D5F0-3CDA-44EA-91F4-2C06D22F01B9}" srcOrd="0" destOrd="0" presId="urn:microsoft.com/office/officeart/2005/8/layout/orgChart1"/>
    <dgm:cxn modelId="{339E48D1-3D67-4989-86A2-BC76203E862A}" type="presParOf" srcId="{41C5D5F0-3CDA-44EA-91F4-2C06D22F01B9}" destId="{951B0508-5318-4479-884C-7C59F7904D7A}" srcOrd="0" destOrd="0" presId="urn:microsoft.com/office/officeart/2005/8/layout/orgChart1"/>
    <dgm:cxn modelId="{7AC9103E-289E-4721-B86D-7E7692D68A89}" type="presParOf" srcId="{41C5D5F0-3CDA-44EA-91F4-2C06D22F01B9}" destId="{E7683DD9-59BA-461B-A628-083349F7768F}" srcOrd="1" destOrd="0" presId="urn:microsoft.com/office/officeart/2005/8/layout/orgChart1"/>
    <dgm:cxn modelId="{00DE6F11-7630-498B-8971-725997C2CF27}" type="presParOf" srcId="{8D7E04BF-BBD9-4904-90E1-AAB8DEBD3FF8}" destId="{F2C17D56-B824-443F-9432-45659B94FAA6}" srcOrd="1" destOrd="0" presId="urn:microsoft.com/office/officeart/2005/8/layout/orgChart1"/>
    <dgm:cxn modelId="{A808953C-67BA-41B1-9785-256858ABE66C}" type="presParOf" srcId="{8D7E04BF-BBD9-4904-90E1-AAB8DEBD3FF8}" destId="{EF9EFBB0-F78F-4D1C-A8C4-89F27A263DC9}" srcOrd="2" destOrd="0" presId="urn:microsoft.com/office/officeart/2005/8/layout/orgChart1"/>
    <dgm:cxn modelId="{CA3FD86E-AF25-4EEB-B41F-892639B637E5}" type="presParOf" srcId="{38D42F38-2177-453E-8D79-0D7388E2E752}" destId="{FED08293-90FD-47DD-8372-112CA64B2713}" srcOrd="2" destOrd="0" presId="urn:microsoft.com/office/officeart/2005/8/layout/orgChart1"/>
    <dgm:cxn modelId="{17531F58-12DD-4646-A41B-47D387D757D5}" type="presParOf" srcId="{38D42F38-2177-453E-8D79-0D7388E2E752}" destId="{6D2A5269-0917-4A56-AE23-33DFBDF1511A}" srcOrd="3" destOrd="0" presId="urn:microsoft.com/office/officeart/2005/8/layout/orgChart1"/>
    <dgm:cxn modelId="{238A7827-9B89-474D-A783-0767B7383E40}" type="presParOf" srcId="{6D2A5269-0917-4A56-AE23-33DFBDF1511A}" destId="{88F0A5CB-D075-4E12-88F1-5893C2CA6B4F}" srcOrd="0" destOrd="0" presId="urn:microsoft.com/office/officeart/2005/8/layout/orgChart1"/>
    <dgm:cxn modelId="{A9770393-D6D8-4436-8178-530109E90BBE}" type="presParOf" srcId="{88F0A5CB-D075-4E12-88F1-5893C2CA6B4F}" destId="{E3010BFF-19CE-4C75-9BCA-9AC3D3F4C03B}" srcOrd="0" destOrd="0" presId="urn:microsoft.com/office/officeart/2005/8/layout/orgChart1"/>
    <dgm:cxn modelId="{57D34162-5CEA-4872-A574-94C3326BC5E0}" type="presParOf" srcId="{88F0A5CB-D075-4E12-88F1-5893C2CA6B4F}" destId="{6B470F96-1054-4076-9359-FCF32402E65F}" srcOrd="1" destOrd="0" presId="urn:microsoft.com/office/officeart/2005/8/layout/orgChart1"/>
    <dgm:cxn modelId="{8C91F6D4-977B-4A85-B63A-6EB9FDD3EF7A}" type="presParOf" srcId="{6D2A5269-0917-4A56-AE23-33DFBDF1511A}" destId="{83C07757-E4B7-43C1-8B89-A1BE007746A5}" srcOrd="1" destOrd="0" presId="urn:microsoft.com/office/officeart/2005/8/layout/orgChart1"/>
    <dgm:cxn modelId="{F782E0BC-E435-4308-82F3-44ECD05E564A}" type="presParOf" srcId="{6D2A5269-0917-4A56-AE23-33DFBDF1511A}" destId="{CB8BC96D-3407-4038-845C-ACCCBA5878E7}" srcOrd="2" destOrd="0" presId="urn:microsoft.com/office/officeart/2005/8/layout/orgChart1"/>
    <dgm:cxn modelId="{0C9C612F-84F5-4E36-B3B9-7A7245EED9FC}" type="presParOf" srcId="{38D42F38-2177-453E-8D79-0D7388E2E752}" destId="{DBAE2ABB-8A3E-4F0B-A75C-494F80D8DE52}" srcOrd="4" destOrd="0" presId="urn:microsoft.com/office/officeart/2005/8/layout/orgChart1"/>
    <dgm:cxn modelId="{3CBD331B-BE33-4454-A37F-3158A5083DFC}" type="presParOf" srcId="{38D42F38-2177-453E-8D79-0D7388E2E752}" destId="{157D4E96-ED40-41D9-9BC2-A62B08A03E3E}" srcOrd="5" destOrd="0" presId="urn:microsoft.com/office/officeart/2005/8/layout/orgChart1"/>
    <dgm:cxn modelId="{31A934BA-3804-4928-9FEA-DCEF78E617A4}" type="presParOf" srcId="{157D4E96-ED40-41D9-9BC2-A62B08A03E3E}" destId="{EA7ED946-99E2-49E3-91D0-A7138F6B05A8}" srcOrd="0" destOrd="0" presId="urn:microsoft.com/office/officeart/2005/8/layout/orgChart1"/>
    <dgm:cxn modelId="{3F8BC92F-C6DE-483E-80E5-70A080B003D8}" type="presParOf" srcId="{EA7ED946-99E2-49E3-91D0-A7138F6B05A8}" destId="{7B74DBA8-3C87-4FCB-B382-B2CA8F127D17}" srcOrd="0" destOrd="0" presId="urn:microsoft.com/office/officeart/2005/8/layout/orgChart1"/>
    <dgm:cxn modelId="{A7DFD6A1-9161-4B8F-A009-38B99E48D6C8}" type="presParOf" srcId="{EA7ED946-99E2-49E3-91D0-A7138F6B05A8}" destId="{A2C93058-CFE4-40C3-BE2B-A05136ADF052}" srcOrd="1" destOrd="0" presId="urn:microsoft.com/office/officeart/2005/8/layout/orgChart1"/>
    <dgm:cxn modelId="{7F185225-3473-4EB8-8650-C07E236DBED1}" type="presParOf" srcId="{157D4E96-ED40-41D9-9BC2-A62B08A03E3E}" destId="{098D88B7-8E95-4453-B6CC-765B478D2561}" srcOrd="1" destOrd="0" presId="urn:microsoft.com/office/officeart/2005/8/layout/orgChart1"/>
    <dgm:cxn modelId="{CB01AD4D-A0F8-48F2-BD75-BC075C4C9A10}" type="presParOf" srcId="{157D4E96-ED40-41D9-9BC2-A62B08A03E3E}" destId="{7332F120-397D-495A-A24D-28427FA164A3}" srcOrd="2" destOrd="0" presId="urn:microsoft.com/office/officeart/2005/8/layout/orgChart1"/>
    <dgm:cxn modelId="{EC357E53-012A-4098-BF4E-E44717CAA193}" type="presParOf" srcId="{38D42F38-2177-453E-8D79-0D7388E2E752}" destId="{BBDF0EA5-4338-412A-9413-DA104CD85947}" srcOrd="6" destOrd="0" presId="urn:microsoft.com/office/officeart/2005/8/layout/orgChart1"/>
    <dgm:cxn modelId="{809D8F1C-C03A-485E-8F02-2B36F714519A}" type="presParOf" srcId="{38D42F38-2177-453E-8D79-0D7388E2E752}" destId="{C81E10B1-A636-481A-8D4A-E8749A83D5C4}" srcOrd="7" destOrd="0" presId="urn:microsoft.com/office/officeart/2005/8/layout/orgChart1"/>
    <dgm:cxn modelId="{4A9F1875-38AB-46F0-8160-4E59521CFD4A}" type="presParOf" srcId="{C81E10B1-A636-481A-8D4A-E8749A83D5C4}" destId="{D5BA7F85-F988-4625-93A1-7165E45CB66F}" srcOrd="0" destOrd="0" presId="urn:microsoft.com/office/officeart/2005/8/layout/orgChart1"/>
    <dgm:cxn modelId="{1BA22F17-4450-42D1-ABA1-BDC9DC3BCEE0}" type="presParOf" srcId="{D5BA7F85-F988-4625-93A1-7165E45CB66F}" destId="{40278F3B-9778-422C-84CE-50F2205BABFB}" srcOrd="0" destOrd="0" presId="urn:microsoft.com/office/officeart/2005/8/layout/orgChart1"/>
    <dgm:cxn modelId="{1C2AA95A-9CD0-4504-9FB0-A736AC35DA17}" type="presParOf" srcId="{D5BA7F85-F988-4625-93A1-7165E45CB66F}" destId="{7A434A14-461D-480C-A6C5-717807DE3F57}" srcOrd="1" destOrd="0" presId="urn:microsoft.com/office/officeart/2005/8/layout/orgChart1"/>
    <dgm:cxn modelId="{D1C4E053-039F-42B9-8A89-2A8DF41E3B60}" type="presParOf" srcId="{C81E10B1-A636-481A-8D4A-E8749A83D5C4}" destId="{CCE07A59-91F4-452A-AFBB-5FE907041076}" srcOrd="1" destOrd="0" presId="urn:microsoft.com/office/officeart/2005/8/layout/orgChart1"/>
    <dgm:cxn modelId="{372C8E4E-DC9F-49B6-8DC5-A2AC7FF9C6ED}" type="presParOf" srcId="{C81E10B1-A636-481A-8D4A-E8749A83D5C4}" destId="{A9D321BD-BB7D-4438-AF9C-A68AA554C97E}" srcOrd="2" destOrd="0" presId="urn:microsoft.com/office/officeart/2005/8/layout/orgChart1"/>
    <dgm:cxn modelId="{35C090DA-E099-4A1B-8B35-2A42446A26FE}" type="presParOf" srcId="{38D42F38-2177-453E-8D79-0D7388E2E752}" destId="{F196E51D-82FF-4015-B400-C6A2E1F9FFA1}" srcOrd="8" destOrd="0" presId="urn:microsoft.com/office/officeart/2005/8/layout/orgChart1"/>
    <dgm:cxn modelId="{FFFDC588-BE76-4A6F-A252-7359F092384B}" type="presParOf" srcId="{38D42F38-2177-453E-8D79-0D7388E2E752}" destId="{6CEAE88B-22EF-4DD8-8CDD-1C6493778BE5}" srcOrd="9" destOrd="0" presId="urn:microsoft.com/office/officeart/2005/8/layout/orgChart1"/>
    <dgm:cxn modelId="{0CF97B8E-2893-46D1-B556-DE0268E0A5C1}" type="presParOf" srcId="{6CEAE88B-22EF-4DD8-8CDD-1C6493778BE5}" destId="{A6DFEAFB-B944-4C79-BBF0-F6738C0888EB}" srcOrd="0" destOrd="0" presId="urn:microsoft.com/office/officeart/2005/8/layout/orgChart1"/>
    <dgm:cxn modelId="{CB56064B-0A32-4AE9-ADC1-DC87FC15E0FD}" type="presParOf" srcId="{A6DFEAFB-B944-4C79-BBF0-F6738C0888EB}" destId="{4E1D547F-E66B-4C3F-91D9-FBF9611EF9BD}" srcOrd="0" destOrd="0" presId="urn:microsoft.com/office/officeart/2005/8/layout/orgChart1"/>
    <dgm:cxn modelId="{749A6DB2-6DD3-45B5-97EA-3FD62BBD75F3}" type="presParOf" srcId="{A6DFEAFB-B944-4C79-BBF0-F6738C0888EB}" destId="{D1D1CAC8-043A-4CF2-BBA2-6DBDCDC19E21}" srcOrd="1" destOrd="0" presId="urn:microsoft.com/office/officeart/2005/8/layout/orgChart1"/>
    <dgm:cxn modelId="{58C4F6CE-7804-49DB-AAAD-6468BD8F4305}" type="presParOf" srcId="{6CEAE88B-22EF-4DD8-8CDD-1C6493778BE5}" destId="{27F177D7-338B-47B6-80AD-59F47F7C7458}" srcOrd="1" destOrd="0" presId="urn:microsoft.com/office/officeart/2005/8/layout/orgChart1"/>
    <dgm:cxn modelId="{D7642392-EB19-4410-91EA-37A7A6A2B5C0}" type="presParOf" srcId="{6CEAE88B-22EF-4DD8-8CDD-1C6493778BE5}" destId="{3A809502-4422-4DB4-A2C4-2C598CEC0664}" srcOrd="2" destOrd="0" presId="urn:microsoft.com/office/officeart/2005/8/layout/orgChart1"/>
    <dgm:cxn modelId="{2F68EEF3-7185-45DC-A638-94AA68538859}" type="presParOf" srcId="{A3266DD6-9E31-46C6-9E63-46AE82D1438A}" destId="{3730FDF6-F502-437D-85F3-156222221B9A}" srcOrd="2" destOrd="0" presId="urn:microsoft.com/office/officeart/2005/8/layout/orgChart1"/>
    <dgm:cxn modelId="{9B491975-8399-4523-AD66-093E0349B605}" type="presParOf" srcId="{2D85BFA9-4271-403A-830A-AB2147BFC841}" destId="{31563B67-3665-4B6D-971D-EC8C28DC5574}" srcOrd="2" destOrd="0" presId="urn:microsoft.com/office/officeart/2005/8/layout/orgChart1"/>
    <dgm:cxn modelId="{08238CC1-3B61-4486-970F-6677E82E06C8}" type="presParOf" srcId="{2D85BFA9-4271-403A-830A-AB2147BFC841}" destId="{ED88CC91-5056-4488-A1E2-941E676981C6}" srcOrd="3" destOrd="0" presId="urn:microsoft.com/office/officeart/2005/8/layout/orgChart1"/>
    <dgm:cxn modelId="{F078C090-B6FA-41FB-A77C-FEB039DDE9DC}" type="presParOf" srcId="{ED88CC91-5056-4488-A1E2-941E676981C6}" destId="{F82061F2-882A-4744-BFB0-B2399D9F3EA8}" srcOrd="0" destOrd="0" presId="urn:microsoft.com/office/officeart/2005/8/layout/orgChart1"/>
    <dgm:cxn modelId="{E3F34766-835E-4A4E-AFDE-AB6DAF2C1813}" type="presParOf" srcId="{F82061F2-882A-4744-BFB0-B2399D9F3EA8}" destId="{2154787F-E024-4F0C-A95A-1B7088344A41}" srcOrd="0" destOrd="0" presId="urn:microsoft.com/office/officeart/2005/8/layout/orgChart1"/>
    <dgm:cxn modelId="{12B0498E-6379-4E6D-955F-CF3BBD1FD34A}" type="presParOf" srcId="{F82061F2-882A-4744-BFB0-B2399D9F3EA8}" destId="{48629C60-929C-4F51-99EA-C9D88AA7A95C}" srcOrd="1" destOrd="0" presId="urn:microsoft.com/office/officeart/2005/8/layout/orgChart1"/>
    <dgm:cxn modelId="{B6B10E8B-9C2A-4499-97DA-05A0E101DBDF}" type="presParOf" srcId="{ED88CC91-5056-4488-A1E2-941E676981C6}" destId="{0A30ED68-BC4A-43AB-B76F-F6A765475539}" srcOrd="1" destOrd="0" presId="urn:microsoft.com/office/officeart/2005/8/layout/orgChart1"/>
    <dgm:cxn modelId="{85B05BD8-1E09-46CF-A944-B0F0ED375457}" type="presParOf" srcId="{0A30ED68-BC4A-43AB-B76F-F6A765475539}" destId="{79328501-3F4B-4081-81B1-52D33CBB403E}" srcOrd="0" destOrd="0" presId="urn:microsoft.com/office/officeart/2005/8/layout/orgChart1"/>
    <dgm:cxn modelId="{FD67F865-B906-408A-9601-45A29BBE8FF3}" type="presParOf" srcId="{0A30ED68-BC4A-43AB-B76F-F6A765475539}" destId="{562F28EB-3450-44B3-A549-5607360E7775}" srcOrd="1" destOrd="0" presId="urn:microsoft.com/office/officeart/2005/8/layout/orgChart1"/>
    <dgm:cxn modelId="{233C7FD6-F671-4A4C-BA8B-3480EDEBB6FE}" type="presParOf" srcId="{562F28EB-3450-44B3-A549-5607360E7775}" destId="{2504159B-AEBF-44C2-ABD2-A9616039D564}" srcOrd="0" destOrd="0" presId="urn:microsoft.com/office/officeart/2005/8/layout/orgChart1"/>
    <dgm:cxn modelId="{4709C123-87CB-42FF-AFE3-60417957018D}" type="presParOf" srcId="{2504159B-AEBF-44C2-ABD2-A9616039D564}" destId="{AD74A067-5FCE-4DDD-86BB-5EEB3F6535A9}" srcOrd="0" destOrd="0" presId="urn:microsoft.com/office/officeart/2005/8/layout/orgChart1"/>
    <dgm:cxn modelId="{7697F441-A7DD-4BAF-B9A3-4B5D7820C359}" type="presParOf" srcId="{2504159B-AEBF-44C2-ABD2-A9616039D564}" destId="{7D4D67E6-AB9F-4BBC-BCA1-7E0B0C9A098F}" srcOrd="1" destOrd="0" presId="urn:microsoft.com/office/officeart/2005/8/layout/orgChart1"/>
    <dgm:cxn modelId="{0BBC284B-CB6D-42A6-B748-AA020E24A1FE}" type="presParOf" srcId="{562F28EB-3450-44B3-A549-5607360E7775}" destId="{295AFBB5-AF04-4D20-8AE4-A533E12C4C84}" srcOrd="1" destOrd="0" presId="urn:microsoft.com/office/officeart/2005/8/layout/orgChart1"/>
    <dgm:cxn modelId="{E49302C2-1CD9-4EC6-AB46-EEC3271D6A51}" type="presParOf" srcId="{295AFBB5-AF04-4D20-8AE4-A533E12C4C84}" destId="{EF825A5C-223B-4EE6-A56C-2DAF4AD8D913}" srcOrd="0" destOrd="0" presId="urn:microsoft.com/office/officeart/2005/8/layout/orgChart1"/>
    <dgm:cxn modelId="{1CE0416A-B70E-41FA-A190-8E12DDD44544}" type="presParOf" srcId="{295AFBB5-AF04-4D20-8AE4-A533E12C4C84}" destId="{F3F7BC5D-D903-4D87-83EA-E9FE8936D81C}" srcOrd="1" destOrd="0" presId="urn:microsoft.com/office/officeart/2005/8/layout/orgChart1"/>
    <dgm:cxn modelId="{D56C5406-3C8F-4050-AC4D-3903696B1754}" type="presParOf" srcId="{F3F7BC5D-D903-4D87-83EA-E9FE8936D81C}" destId="{BBEEA884-D3AF-493B-BACB-82CC2EBFFCC9}" srcOrd="0" destOrd="0" presId="urn:microsoft.com/office/officeart/2005/8/layout/orgChart1"/>
    <dgm:cxn modelId="{0C8ECCDB-C514-4AFA-8696-D49EFBA5C5F1}" type="presParOf" srcId="{BBEEA884-D3AF-493B-BACB-82CC2EBFFCC9}" destId="{B31ABA70-287F-4BE9-9BD8-47E7A3C40B3C}" srcOrd="0" destOrd="0" presId="urn:microsoft.com/office/officeart/2005/8/layout/orgChart1"/>
    <dgm:cxn modelId="{3CE1145A-5FA1-48BF-890F-E8D7AE3B2AC1}" type="presParOf" srcId="{BBEEA884-D3AF-493B-BACB-82CC2EBFFCC9}" destId="{D393D8C7-2069-4E47-ACBB-0A39ABF77970}" srcOrd="1" destOrd="0" presId="urn:microsoft.com/office/officeart/2005/8/layout/orgChart1"/>
    <dgm:cxn modelId="{AD19FC04-F347-47B4-AE40-80F9EBDA8402}" type="presParOf" srcId="{F3F7BC5D-D903-4D87-83EA-E9FE8936D81C}" destId="{5F0BE6D2-3698-492B-BE53-B3F2C5948A29}" srcOrd="1" destOrd="0" presId="urn:microsoft.com/office/officeart/2005/8/layout/orgChart1"/>
    <dgm:cxn modelId="{856D665A-EBBA-4F87-A103-42A3F0E2012E}" type="presParOf" srcId="{F3F7BC5D-D903-4D87-83EA-E9FE8936D81C}" destId="{9B45768B-13DC-4B8C-899D-394A0C4CF464}" srcOrd="2" destOrd="0" presId="urn:microsoft.com/office/officeart/2005/8/layout/orgChart1"/>
    <dgm:cxn modelId="{3DED507F-0519-4206-90A2-8DE5B2F62A41}" type="presParOf" srcId="{295AFBB5-AF04-4D20-8AE4-A533E12C4C84}" destId="{AF57B1CE-06E1-4809-9CD9-3D3A69C37B6D}" srcOrd="2" destOrd="0" presId="urn:microsoft.com/office/officeart/2005/8/layout/orgChart1"/>
    <dgm:cxn modelId="{83B3B123-413C-42E7-B6C1-907552EF3DBF}" type="presParOf" srcId="{295AFBB5-AF04-4D20-8AE4-A533E12C4C84}" destId="{6C0D5BBE-15B6-4285-9C3C-452712080C72}" srcOrd="3" destOrd="0" presId="urn:microsoft.com/office/officeart/2005/8/layout/orgChart1"/>
    <dgm:cxn modelId="{A3AC6BC5-DCE1-4685-841D-39A018C1013B}" type="presParOf" srcId="{6C0D5BBE-15B6-4285-9C3C-452712080C72}" destId="{3D594AB0-A03A-4106-9BA8-B705C7DAC79D}" srcOrd="0" destOrd="0" presId="urn:microsoft.com/office/officeart/2005/8/layout/orgChart1"/>
    <dgm:cxn modelId="{24E121EC-CAF1-465B-9C16-59B4B81EC2EF}" type="presParOf" srcId="{3D594AB0-A03A-4106-9BA8-B705C7DAC79D}" destId="{B783A6FB-2441-453F-A1EE-DA753C2BB14E}" srcOrd="0" destOrd="0" presId="urn:microsoft.com/office/officeart/2005/8/layout/orgChart1"/>
    <dgm:cxn modelId="{C4865075-3113-4CE3-9234-65F3C4A136F4}" type="presParOf" srcId="{3D594AB0-A03A-4106-9BA8-B705C7DAC79D}" destId="{009C4EC8-DF2C-42CE-8720-1F417FC7A0BD}" srcOrd="1" destOrd="0" presId="urn:microsoft.com/office/officeart/2005/8/layout/orgChart1"/>
    <dgm:cxn modelId="{12DAF281-07C4-437D-9E5E-781701AB2911}" type="presParOf" srcId="{6C0D5BBE-15B6-4285-9C3C-452712080C72}" destId="{E44B1CFB-AEE8-464B-AE13-992F1A71462A}" srcOrd="1" destOrd="0" presId="urn:microsoft.com/office/officeart/2005/8/layout/orgChart1"/>
    <dgm:cxn modelId="{7B1686EF-CCF0-4B06-9B0E-12C4FC6F311A}" type="presParOf" srcId="{6C0D5BBE-15B6-4285-9C3C-452712080C72}" destId="{693B2384-FDB9-4CBD-8262-C60FA58630D8}" srcOrd="2" destOrd="0" presId="urn:microsoft.com/office/officeart/2005/8/layout/orgChart1"/>
    <dgm:cxn modelId="{0E98587A-B064-478F-8815-E282A18B9A9C}" type="presParOf" srcId="{295AFBB5-AF04-4D20-8AE4-A533E12C4C84}" destId="{0C78734A-2CAC-4A14-8FEB-EF0E2400156D}" srcOrd="4" destOrd="0" presId="urn:microsoft.com/office/officeart/2005/8/layout/orgChart1"/>
    <dgm:cxn modelId="{8C833474-95D3-4F9F-A972-656043B7B0F4}" type="presParOf" srcId="{295AFBB5-AF04-4D20-8AE4-A533E12C4C84}" destId="{02F51102-1FBD-4367-88C1-E1FE9328EEE2}" srcOrd="5" destOrd="0" presId="urn:microsoft.com/office/officeart/2005/8/layout/orgChart1"/>
    <dgm:cxn modelId="{1DE75CF7-0F15-4378-8C3C-F4AADD8CA29B}" type="presParOf" srcId="{02F51102-1FBD-4367-88C1-E1FE9328EEE2}" destId="{6CD8E2FC-687F-43FB-BE39-3681E063F50F}" srcOrd="0" destOrd="0" presId="urn:microsoft.com/office/officeart/2005/8/layout/orgChart1"/>
    <dgm:cxn modelId="{42E9B5DD-264B-43C3-A7BA-6100FF0F433F}" type="presParOf" srcId="{6CD8E2FC-687F-43FB-BE39-3681E063F50F}" destId="{F45DC6CF-AE18-4035-A9B1-1746DB3C9607}" srcOrd="0" destOrd="0" presId="urn:microsoft.com/office/officeart/2005/8/layout/orgChart1"/>
    <dgm:cxn modelId="{CABD6B58-874D-4D4B-9B00-F4C5644983D2}" type="presParOf" srcId="{6CD8E2FC-687F-43FB-BE39-3681E063F50F}" destId="{6A667108-7087-4CC2-A99E-09D9B55C3730}" srcOrd="1" destOrd="0" presId="urn:microsoft.com/office/officeart/2005/8/layout/orgChart1"/>
    <dgm:cxn modelId="{A028CE01-CC3A-416A-820F-E4806C203C3C}" type="presParOf" srcId="{02F51102-1FBD-4367-88C1-E1FE9328EEE2}" destId="{6CBC9921-2769-46F5-A361-39D089480955}" srcOrd="1" destOrd="0" presId="urn:microsoft.com/office/officeart/2005/8/layout/orgChart1"/>
    <dgm:cxn modelId="{DCDC0E57-8AC0-4EE0-803F-9E2F68C690FA}" type="presParOf" srcId="{02F51102-1FBD-4367-88C1-E1FE9328EEE2}" destId="{CCF91EC8-B8B2-4D70-91F0-4DADCB08B8C7}" srcOrd="2" destOrd="0" presId="urn:microsoft.com/office/officeart/2005/8/layout/orgChart1"/>
    <dgm:cxn modelId="{BC2B5C5A-9FE3-4ACA-AC08-DFD516A722DB}" type="presParOf" srcId="{295AFBB5-AF04-4D20-8AE4-A533E12C4C84}" destId="{4F5AF940-B6EC-4EE0-877C-36A69DC0B553}" srcOrd="6" destOrd="0" presId="urn:microsoft.com/office/officeart/2005/8/layout/orgChart1"/>
    <dgm:cxn modelId="{8C17D88C-64E5-440C-B48D-F77573243973}" type="presParOf" srcId="{295AFBB5-AF04-4D20-8AE4-A533E12C4C84}" destId="{D075E6EE-AD46-4E21-ACD7-73E62ADE6B72}" srcOrd="7" destOrd="0" presId="urn:microsoft.com/office/officeart/2005/8/layout/orgChart1"/>
    <dgm:cxn modelId="{E7814B79-6BF0-48E5-BB95-2A9D1B0EE0C5}" type="presParOf" srcId="{D075E6EE-AD46-4E21-ACD7-73E62ADE6B72}" destId="{C7F27C28-0C45-4D02-890F-869B13069D7C}" srcOrd="0" destOrd="0" presId="urn:microsoft.com/office/officeart/2005/8/layout/orgChart1"/>
    <dgm:cxn modelId="{414E8B7A-D62D-4B63-AF5E-EAE30BF7D921}" type="presParOf" srcId="{C7F27C28-0C45-4D02-890F-869B13069D7C}" destId="{A63F594C-E622-4D87-999C-9A5007B42C9F}" srcOrd="0" destOrd="0" presId="urn:microsoft.com/office/officeart/2005/8/layout/orgChart1"/>
    <dgm:cxn modelId="{C76E5D76-837B-4015-AAC8-9750491C7DDB}" type="presParOf" srcId="{C7F27C28-0C45-4D02-890F-869B13069D7C}" destId="{F8459A89-C52D-487C-A71D-1B68E6FD0B3C}" srcOrd="1" destOrd="0" presId="urn:microsoft.com/office/officeart/2005/8/layout/orgChart1"/>
    <dgm:cxn modelId="{E5550EA8-9E2D-4780-9184-28736D79E3A3}" type="presParOf" srcId="{D075E6EE-AD46-4E21-ACD7-73E62ADE6B72}" destId="{67856D4C-81FA-4EBF-BE36-BEC72CE9D167}" srcOrd="1" destOrd="0" presId="urn:microsoft.com/office/officeart/2005/8/layout/orgChart1"/>
    <dgm:cxn modelId="{69E66786-718E-468E-A04E-5AA59E83DD03}" type="presParOf" srcId="{D075E6EE-AD46-4E21-ACD7-73E62ADE6B72}" destId="{33990A7D-1585-4BD3-9904-864FE99F5637}" srcOrd="2" destOrd="0" presId="urn:microsoft.com/office/officeart/2005/8/layout/orgChart1"/>
    <dgm:cxn modelId="{6EECC18E-FAA4-4EAA-8D11-9EE6273E9DBD}" type="presParOf" srcId="{295AFBB5-AF04-4D20-8AE4-A533E12C4C84}" destId="{56A2118A-E732-42B0-9813-D30974A11953}" srcOrd="8" destOrd="0" presId="urn:microsoft.com/office/officeart/2005/8/layout/orgChart1"/>
    <dgm:cxn modelId="{065C0D98-6398-453B-9982-F431916055E1}" type="presParOf" srcId="{295AFBB5-AF04-4D20-8AE4-A533E12C4C84}" destId="{39C3808D-4B94-4912-8E48-AF6C9351EC77}" srcOrd="9" destOrd="0" presId="urn:microsoft.com/office/officeart/2005/8/layout/orgChart1"/>
    <dgm:cxn modelId="{ACC7E54E-DDE1-44DE-B02C-0593FA01F3E4}" type="presParOf" srcId="{39C3808D-4B94-4912-8E48-AF6C9351EC77}" destId="{7AF6DDCF-1559-4953-8B3D-13C170EAB619}" srcOrd="0" destOrd="0" presId="urn:microsoft.com/office/officeart/2005/8/layout/orgChart1"/>
    <dgm:cxn modelId="{105D8263-C331-48D7-B9E5-601A48EED5E9}" type="presParOf" srcId="{7AF6DDCF-1559-4953-8B3D-13C170EAB619}" destId="{0C71791F-8EC5-4988-9770-2139A3FEE0E3}" srcOrd="0" destOrd="0" presId="urn:microsoft.com/office/officeart/2005/8/layout/orgChart1"/>
    <dgm:cxn modelId="{316B11F3-1566-4ABF-B3FB-9158CDEAD1CE}" type="presParOf" srcId="{7AF6DDCF-1559-4953-8B3D-13C170EAB619}" destId="{880E2F91-1DE7-4864-AA38-F8C8CE4E0709}" srcOrd="1" destOrd="0" presId="urn:microsoft.com/office/officeart/2005/8/layout/orgChart1"/>
    <dgm:cxn modelId="{B6817649-6522-4D3A-9C2A-60097F852186}" type="presParOf" srcId="{39C3808D-4B94-4912-8E48-AF6C9351EC77}" destId="{9AF38E35-BDF6-456B-94EB-566856CFAA3B}" srcOrd="1" destOrd="0" presId="urn:microsoft.com/office/officeart/2005/8/layout/orgChart1"/>
    <dgm:cxn modelId="{E0318C09-948B-473E-8672-972FC00FAED8}" type="presParOf" srcId="{39C3808D-4B94-4912-8E48-AF6C9351EC77}" destId="{08B07FC1-3C90-4586-A92D-4A01746F90C5}" srcOrd="2" destOrd="0" presId="urn:microsoft.com/office/officeart/2005/8/layout/orgChart1"/>
    <dgm:cxn modelId="{0BF30FC9-A104-40B8-A2A0-DFF60F64A5DE}" type="presParOf" srcId="{562F28EB-3450-44B3-A549-5607360E7775}" destId="{04401D87-5864-4AF4-BF08-E6E5BC464C6C}" srcOrd="2" destOrd="0" presId="urn:microsoft.com/office/officeart/2005/8/layout/orgChart1"/>
    <dgm:cxn modelId="{9915B20C-6514-4861-AC87-5B7EDC830C36}" type="presParOf" srcId="{0A30ED68-BC4A-43AB-B76F-F6A765475539}" destId="{7A4C0901-269D-4C77-B890-45853092B1E8}" srcOrd="2" destOrd="0" presId="urn:microsoft.com/office/officeart/2005/8/layout/orgChart1"/>
    <dgm:cxn modelId="{BBA6D21A-9F4C-49C2-BD53-0568EFDE27CD}" type="presParOf" srcId="{0A30ED68-BC4A-43AB-B76F-F6A765475539}" destId="{5088EE4B-B4C4-4527-B2ED-91D6181B81F9}" srcOrd="3" destOrd="0" presId="urn:microsoft.com/office/officeart/2005/8/layout/orgChart1"/>
    <dgm:cxn modelId="{15DDF18D-4A37-4E82-BED6-2A029C19BD89}" type="presParOf" srcId="{5088EE4B-B4C4-4527-B2ED-91D6181B81F9}" destId="{5C3528CC-185F-430C-A20F-233CBBF83C92}" srcOrd="0" destOrd="0" presId="urn:microsoft.com/office/officeart/2005/8/layout/orgChart1"/>
    <dgm:cxn modelId="{E5A0089B-832A-4C25-844C-BAE446A831B2}" type="presParOf" srcId="{5C3528CC-185F-430C-A20F-233CBBF83C92}" destId="{140F03D7-BE3D-4118-92DC-D86B14A74C42}" srcOrd="0" destOrd="0" presId="urn:microsoft.com/office/officeart/2005/8/layout/orgChart1"/>
    <dgm:cxn modelId="{E25458C0-3F74-4625-B582-E2F3A92B43DC}" type="presParOf" srcId="{5C3528CC-185F-430C-A20F-233CBBF83C92}" destId="{CB2C286D-96C3-4DA4-84DD-B59B4D9C0E04}" srcOrd="1" destOrd="0" presId="urn:microsoft.com/office/officeart/2005/8/layout/orgChart1"/>
    <dgm:cxn modelId="{6E06241C-AD5B-4319-A58C-A0DF53E08D9E}" type="presParOf" srcId="{5088EE4B-B4C4-4527-B2ED-91D6181B81F9}" destId="{5F3B1F2F-E383-445D-9056-3D775473BDCC}" srcOrd="1" destOrd="0" presId="urn:microsoft.com/office/officeart/2005/8/layout/orgChart1"/>
    <dgm:cxn modelId="{71CCC355-9034-4A8B-A4C4-C2F77BB77095}" type="presParOf" srcId="{5F3B1F2F-E383-445D-9056-3D775473BDCC}" destId="{C9621DBE-9AF3-4B25-9FA4-55353DB67F64}" srcOrd="0" destOrd="0" presId="urn:microsoft.com/office/officeart/2005/8/layout/orgChart1"/>
    <dgm:cxn modelId="{4DC1B078-BFD6-4F49-924C-BC632A502361}" type="presParOf" srcId="{5F3B1F2F-E383-445D-9056-3D775473BDCC}" destId="{1CCAF09B-D0A0-493D-A82A-F7B0F45704EA}" srcOrd="1" destOrd="0" presId="urn:microsoft.com/office/officeart/2005/8/layout/orgChart1"/>
    <dgm:cxn modelId="{62AD09C8-5878-4356-B4D3-7E0CDEDE811D}" type="presParOf" srcId="{1CCAF09B-D0A0-493D-A82A-F7B0F45704EA}" destId="{6B45AA5D-8D2A-48FD-A042-B08A13E0DD9F}" srcOrd="0" destOrd="0" presId="urn:microsoft.com/office/officeart/2005/8/layout/orgChart1"/>
    <dgm:cxn modelId="{0C5B51A5-A42B-47EB-BFCA-07B2B3C9340D}" type="presParOf" srcId="{6B45AA5D-8D2A-48FD-A042-B08A13E0DD9F}" destId="{0A93814C-ED9C-4BC0-97BE-2C7B8AAA93EB}" srcOrd="0" destOrd="0" presId="urn:microsoft.com/office/officeart/2005/8/layout/orgChart1"/>
    <dgm:cxn modelId="{048A5896-9BF4-406E-AB43-443A2BAA213C}" type="presParOf" srcId="{6B45AA5D-8D2A-48FD-A042-B08A13E0DD9F}" destId="{11BF610C-4F3B-4EA9-B12F-38D972B5E83A}" srcOrd="1" destOrd="0" presId="urn:microsoft.com/office/officeart/2005/8/layout/orgChart1"/>
    <dgm:cxn modelId="{0078086D-C95E-44C3-926B-71E02D590F6A}" type="presParOf" srcId="{1CCAF09B-D0A0-493D-A82A-F7B0F45704EA}" destId="{B08FD30D-B2F1-4D3D-90FE-931A500DDCE0}" srcOrd="1" destOrd="0" presId="urn:microsoft.com/office/officeart/2005/8/layout/orgChart1"/>
    <dgm:cxn modelId="{51A1E549-BC27-468B-B964-7DD7473E9BA1}" type="presParOf" srcId="{1CCAF09B-D0A0-493D-A82A-F7B0F45704EA}" destId="{4BAD2D8B-1DC1-4D1B-AC22-32ABBCA40C8F}" srcOrd="2" destOrd="0" presId="urn:microsoft.com/office/officeart/2005/8/layout/orgChart1"/>
    <dgm:cxn modelId="{676D2E04-55B2-4863-A692-FFE82FF880E1}" type="presParOf" srcId="{5F3B1F2F-E383-445D-9056-3D775473BDCC}" destId="{A36E1870-D97D-40E6-A06D-F1BDAF53BF0B}" srcOrd="2" destOrd="0" presId="urn:microsoft.com/office/officeart/2005/8/layout/orgChart1"/>
    <dgm:cxn modelId="{84A08252-F51E-4777-A7BA-9275F3C4ECC1}" type="presParOf" srcId="{5F3B1F2F-E383-445D-9056-3D775473BDCC}" destId="{AD6423F8-38BA-49E1-B589-AE99857FFEE3}" srcOrd="3" destOrd="0" presId="urn:microsoft.com/office/officeart/2005/8/layout/orgChart1"/>
    <dgm:cxn modelId="{D0BE3F9A-E2A4-43A4-9F93-009F74F845CB}" type="presParOf" srcId="{AD6423F8-38BA-49E1-B589-AE99857FFEE3}" destId="{C016AEB0-C221-449B-90B5-AA79DBDD41B5}" srcOrd="0" destOrd="0" presId="urn:microsoft.com/office/officeart/2005/8/layout/orgChart1"/>
    <dgm:cxn modelId="{BFDB8E47-82B2-424D-AAB8-694A75A94059}" type="presParOf" srcId="{C016AEB0-C221-449B-90B5-AA79DBDD41B5}" destId="{599FC2FD-BC97-4AD8-BE55-39ABB2890E58}" srcOrd="0" destOrd="0" presId="urn:microsoft.com/office/officeart/2005/8/layout/orgChart1"/>
    <dgm:cxn modelId="{4DD3A138-590E-4F4A-B122-FBF97371C82A}" type="presParOf" srcId="{C016AEB0-C221-449B-90B5-AA79DBDD41B5}" destId="{1D1CBF85-CAF6-4C5C-888C-3859A34DD89E}" srcOrd="1" destOrd="0" presId="urn:microsoft.com/office/officeart/2005/8/layout/orgChart1"/>
    <dgm:cxn modelId="{5FE11EC0-8D43-4068-8894-AD8CD3596991}" type="presParOf" srcId="{AD6423F8-38BA-49E1-B589-AE99857FFEE3}" destId="{335D8D8F-B6A8-4036-86FA-CF5EEAED4D01}" srcOrd="1" destOrd="0" presId="urn:microsoft.com/office/officeart/2005/8/layout/orgChart1"/>
    <dgm:cxn modelId="{0A5172E6-1660-4F46-9857-2A3EC435B250}" type="presParOf" srcId="{AD6423F8-38BA-49E1-B589-AE99857FFEE3}" destId="{3B523547-2AE5-4E27-B7E3-37DB896AC94B}" srcOrd="2" destOrd="0" presId="urn:microsoft.com/office/officeart/2005/8/layout/orgChart1"/>
    <dgm:cxn modelId="{C4AB93CB-ED6B-48C7-93AA-829858EF795F}" type="presParOf" srcId="{5F3B1F2F-E383-445D-9056-3D775473BDCC}" destId="{B743F4AB-01BA-4A0B-937C-F76FFC719F43}" srcOrd="4" destOrd="0" presId="urn:microsoft.com/office/officeart/2005/8/layout/orgChart1"/>
    <dgm:cxn modelId="{A7661B4C-AF6B-4ABC-AEF5-95C4CC061DC7}" type="presParOf" srcId="{5F3B1F2F-E383-445D-9056-3D775473BDCC}" destId="{5ECB2F1A-697F-4B3F-AED0-F0EE06B3486E}" srcOrd="5" destOrd="0" presId="urn:microsoft.com/office/officeart/2005/8/layout/orgChart1"/>
    <dgm:cxn modelId="{1BA19F3C-8AA5-40AC-9075-76F0863715B6}" type="presParOf" srcId="{5ECB2F1A-697F-4B3F-AED0-F0EE06B3486E}" destId="{77CE85F6-99AC-42AE-ABCC-CA767C8043C7}" srcOrd="0" destOrd="0" presId="urn:microsoft.com/office/officeart/2005/8/layout/orgChart1"/>
    <dgm:cxn modelId="{0AD545F5-2E30-4A4B-A96A-5C8221E10923}" type="presParOf" srcId="{77CE85F6-99AC-42AE-ABCC-CA767C8043C7}" destId="{364184C1-F38F-4F1D-91FE-0B9519975093}" srcOrd="0" destOrd="0" presId="urn:microsoft.com/office/officeart/2005/8/layout/orgChart1"/>
    <dgm:cxn modelId="{A7A159FB-7CDC-4D1E-916F-D90C97AB8173}" type="presParOf" srcId="{77CE85F6-99AC-42AE-ABCC-CA767C8043C7}" destId="{1A820CD8-1BF4-4701-9DE9-CB9E9A1AAB5F}" srcOrd="1" destOrd="0" presId="urn:microsoft.com/office/officeart/2005/8/layout/orgChart1"/>
    <dgm:cxn modelId="{3491F67E-0057-4D39-A52B-9001C6717DFF}" type="presParOf" srcId="{5ECB2F1A-697F-4B3F-AED0-F0EE06B3486E}" destId="{7579EEC8-FC9B-4D4A-96DB-E2D20A7E634B}" srcOrd="1" destOrd="0" presId="urn:microsoft.com/office/officeart/2005/8/layout/orgChart1"/>
    <dgm:cxn modelId="{1579EAEC-3A23-46FA-9DF0-4367A3A7E060}" type="presParOf" srcId="{5ECB2F1A-697F-4B3F-AED0-F0EE06B3486E}" destId="{6074A57B-215B-4F58-B88B-3A6C5E3EEFF7}" srcOrd="2" destOrd="0" presId="urn:microsoft.com/office/officeart/2005/8/layout/orgChart1"/>
    <dgm:cxn modelId="{2E7929E4-330D-4869-B095-2D7A601CA2FF}" type="presParOf" srcId="{5F3B1F2F-E383-445D-9056-3D775473BDCC}" destId="{1B77633E-3FB0-4761-A20D-DA033F527E94}" srcOrd="6" destOrd="0" presId="urn:microsoft.com/office/officeart/2005/8/layout/orgChart1"/>
    <dgm:cxn modelId="{73EDDBD6-96FE-4B27-845E-8DF45AEDCD1F}" type="presParOf" srcId="{5F3B1F2F-E383-445D-9056-3D775473BDCC}" destId="{3E452F79-303F-42E4-88EE-22F5AFE98385}" srcOrd="7" destOrd="0" presId="urn:microsoft.com/office/officeart/2005/8/layout/orgChart1"/>
    <dgm:cxn modelId="{28520114-A058-426D-8F11-7B27BF6D6B4A}" type="presParOf" srcId="{3E452F79-303F-42E4-88EE-22F5AFE98385}" destId="{765F5781-E20D-47F7-95BB-2055DAE14F3D}" srcOrd="0" destOrd="0" presId="urn:microsoft.com/office/officeart/2005/8/layout/orgChart1"/>
    <dgm:cxn modelId="{766442FB-8933-4EA6-9C82-F842E3BD0DF0}" type="presParOf" srcId="{765F5781-E20D-47F7-95BB-2055DAE14F3D}" destId="{C5D0A9B6-CB3E-49A7-98F6-9228462C7466}" srcOrd="0" destOrd="0" presId="urn:microsoft.com/office/officeart/2005/8/layout/orgChart1"/>
    <dgm:cxn modelId="{707B193E-FAF8-4F8D-8A38-23275DC5972E}" type="presParOf" srcId="{765F5781-E20D-47F7-95BB-2055DAE14F3D}" destId="{7695296F-73E5-4BF7-94B8-E0A1F8A3D758}" srcOrd="1" destOrd="0" presId="urn:microsoft.com/office/officeart/2005/8/layout/orgChart1"/>
    <dgm:cxn modelId="{9F2ADCB4-4BAC-4578-BC36-91D224B227A3}" type="presParOf" srcId="{3E452F79-303F-42E4-88EE-22F5AFE98385}" destId="{F026B4AF-C48B-4A08-84C7-5CA838FFE464}" srcOrd="1" destOrd="0" presId="urn:microsoft.com/office/officeart/2005/8/layout/orgChart1"/>
    <dgm:cxn modelId="{50015AA7-8F22-4FE3-BF01-A67E47F831ED}" type="presParOf" srcId="{3E452F79-303F-42E4-88EE-22F5AFE98385}" destId="{D6E589A2-CC7F-4BB7-BA30-FF77A1DD071B}" srcOrd="2" destOrd="0" presId="urn:microsoft.com/office/officeart/2005/8/layout/orgChart1"/>
    <dgm:cxn modelId="{B823FF48-783E-4D27-9288-92A9EE75427E}" type="presParOf" srcId="{5F3B1F2F-E383-445D-9056-3D775473BDCC}" destId="{2716DFA2-5019-432B-A368-702F8DF44248}" srcOrd="8" destOrd="0" presId="urn:microsoft.com/office/officeart/2005/8/layout/orgChart1"/>
    <dgm:cxn modelId="{65416B5A-9444-4439-A95B-562D71480B04}" type="presParOf" srcId="{5F3B1F2F-E383-445D-9056-3D775473BDCC}" destId="{5CB07C6B-1FEA-4A0B-9C2C-2D0A9E184B73}" srcOrd="9" destOrd="0" presId="urn:microsoft.com/office/officeart/2005/8/layout/orgChart1"/>
    <dgm:cxn modelId="{01590482-075D-4955-AB79-02C11974350C}" type="presParOf" srcId="{5CB07C6B-1FEA-4A0B-9C2C-2D0A9E184B73}" destId="{8E32EA48-3413-4242-B564-886CE0314B48}" srcOrd="0" destOrd="0" presId="urn:microsoft.com/office/officeart/2005/8/layout/orgChart1"/>
    <dgm:cxn modelId="{3D214135-6693-49D1-B00F-0E7F39C6D1CF}" type="presParOf" srcId="{8E32EA48-3413-4242-B564-886CE0314B48}" destId="{90644112-03F7-41AE-8F72-403F5F57FAC9}" srcOrd="0" destOrd="0" presId="urn:microsoft.com/office/officeart/2005/8/layout/orgChart1"/>
    <dgm:cxn modelId="{7BBACBE4-17C0-473C-B957-651B3BC2E2A9}" type="presParOf" srcId="{8E32EA48-3413-4242-B564-886CE0314B48}" destId="{A1A0B41D-254B-4B65-AA8E-1DEC0CC22FE3}" srcOrd="1" destOrd="0" presId="urn:microsoft.com/office/officeart/2005/8/layout/orgChart1"/>
    <dgm:cxn modelId="{15C268BE-5E57-454C-903E-7B895FC1873F}" type="presParOf" srcId="{5CB07C6B-1FEA-4A0B-9C2C-2D0A9E184B73}" destId="{37A7E81A-25AD-4201-81CD-B1E2C99C63FA}" srcOrd="1" destOrd="0" presId="urn:microsoft.com/office/officeart/2005/8/layout/orgChart1"/>
    <dgm:cxn modelId="{4849BDF0-1B77-4B6C-BC62-06742E194D91}" type="presParOf" srcId="{5CB07C6B-1FEA-4A0B-9C2C-2D0A9E184B73}" destId="{7F73147A-2432-4447-9A0E-4F4700606E17}" srcOrd="2" destOrd="0" presId="urn:microsoft.com/office/officeart/2005/8/layout/orgChart1"/>
    <dgm:cxn modelId="{629D388F-F680-48A2-821E-70068C978A5D}" type="presParOf" srcId="{5088EE4B-B4C4-4527-B2ED-91D6181B81F9}" destId="{D222041D-4487-4FF7-8ED7-CC949FF6EF7C}" srcOrd="2" destOrd="0" presId="urn:microsoft.com/office/officeart/2005/8/layout/orgChart1"/>
    <dgm:cxn modelId="{4A413BF4-7805-4E2D-A476-666EF1AE99FE}" type="presParOf" srcId="{ED88CC91-5056-4488-A1E2-941E676981C6}" destId="{6C5B3586-13C4-47A3-8A6E-7658BD8E16D4}" srcOrd="2" destOrd="0" presId="urn:microsoft.com/office/officeart/2005/8/layout/orgChart1"/>
    <dgm:cxn modelId="{41C9945F-C642-41C4-90B2-EB16AF7BCF11}" type="presParOf" srcId="{2D85BFA9-4271-403A-830A-AB2147BFC841}" destId="{7FACFE38-5594-4E1E-84FA-2EABBABEB22B}" srcOrd="4" destOrd="0" presId="urn:microsoft.com/office/officeart/2005/8/layout/orgChart1"/>
    <dgm:cxn modelId="{BB8AA8BD-DDFE-4726-9559-F694EBD84596}" type="presParOf" srcId="{2D85BFA9-4271-403A-830A-AB2147BFC841}" destId="{D85E65BB-AEA9-4E7E-9229-A954AB3B49FF}" srcOrd="5" destOrd="0" presId="urn:microsoft.com/office/officeart/2005/8/layout/orgChart1"/>
    <dgm:cxn modelId="{E2516A13-92FD-43F4-B523-EC547FF84BFB}" type="presParOf" srcId="{D85E65BB-AEA9-4E7E-9229-A954AB3B49FF}" destId="{EC973E28-5232-415C-9520-DF145FC1AF51}" srcOrd="0" destOrd="0" presId="urn:microsoft.com/office/officeart/2005/8/layout/orgChart1"/>
    <dgm:cxn modelId="{A8745126-3E0F-47F3-89AB-A3A55597E2C8}" type="presParOf" srcId="{EC973E28-5232-415C-9520-DF145FC1AF51}" destId="{CD95CEFE-8B8A-4237-A807-B2813225A1A8}" srcOrd="0" destOrd="0" presId="urn:microsoft.com/office/officeart/2005/8/layout/orgChart1"/>
    <dgm:cxn modelId="{32472732-3DB3-4B9F-AEBC-F9926739EA92}" type="presParOf" srcId="{EC973E28-5232-415C-9520-DF145FC1AF51}" destId="{4C629438-08A9-4856-AB75-B0C9A5C831D4}" srcOrd="1" destOrd="0" presId="urn:microsoft.com/office/officeart/2005/8/layout/orgChart1"/>
    <dgm:cxn modelId="{297C8870-0905-486A-9D13-52B1BEE9AB90}" type="presParOf" srcId="{D85E65BB-AEA9-4E7E-9229-A954AB3B49FF}" destId="{B08225AF-573F-4A3F-A4CC-FF21E00315DC}" srcOrd="1" destOrd="0" presId="urn:microsoft.com/office/officeart/2005/8/layout/orgChart1"/>
    <dgm:cxn modelId="{874C829A-138F-4060-8118-61C73586F3E0}" type="presParOf" srcId="{B08225AF-573F-4A3F-A4CC-FF21E00315DC}" destId="{E9A3BF44-6964-4622-99C1-0D81042B2787}" srcOrd="0" destOrd="0" presId="urn:microsoft.com/office/officeart/2005/8/layout/orgChart1"/>
    <dgm:cxn modelId="{91B5CE45-FE06-4414-821A-8A64496C2CC5}" type="presParOf" srcId="{B08225AF-573F-4A3F-A4CC-FF21E00315DC}" destId="{38AAA24B-FC81-4FED-8FBD-2EAB34EE0EC1}" srcOrd="1" destOrd="0" presId="urn:microsoft.com/office/officeart/2005/8/layout/orgChart1"/>
    <dgm:cxn modelId="{7FA5F07F-A584-4C90-82E4-3B0F62044128}" type="presParOf" srcId="{38AAA24B-FC81-4FED-8FBD-2EAB34EE0EC1}" destId="{22BFF767-2A14-4A3B-BD03-8D6830FDCF18}" srcOrd="0" destOrd="0" presId="urn:microsoft.com/office/officeart/2005/8/layout/orgChart1"/>
    <dgm:cxn modelId="{E84D66F5-AAD0-46F9-B3F7-75B4D2150486}" type="presParOf" srcId="{22BFF767-2A14-4A3B-BD03-8D6830FDCF18}" destId="{D7A23BE5-F70A-472E-97DE-A7E689AAECE4}" srcOrd="0" destOrd="0" presId="urn:microsoft.com/office/officeart/2005/8/layout/orgChart1"/>
    <dgm:cxn modelId="{134AABCC-35B3-4D8E-8FA8-A86D7A5E2966}" type="presParOf" srcId="{22BFF767-2A14-4A3B-BD03-8D6830FDCF18}" destId="{893595B0-1FEC-41A9-8116-67D5EC62ACCC}" srcOrd="1" destOrd="0" presId="urn:microsoft.com/office/officeart/2005/8/layout/orgChart1"/>
    <dgm:cxn modelId="{26EDA26F-FCD9-494E-9A18-F372FC3E642C}" type="presParOf" srcId="{38AAA24B-FC81-4FED-8FBD-2EAB34EE0EC1}" destId="{BFAB2C01-C278-40B4-A69A-BD07B570FA1B}" srcOrd="1" destOrd="0" presId="urn:microsoft.com/office/officeart/2005/8/layout/orgChart1"/>
    <dgm:cxn modelId="{5E665E85-4DB6-42BE-85B3-8610AA0CCEA5}" type="presParOf" srcId="{38AAA24B-FC81-4FED-8FBD-2EAB34EE0EC1}" destId="{122E7EAB-65D0-437D-BA8A-D2030A10420C}" srcOrd="2" destOrd="0" presId="urn:microsoft.com/office/officeart/2005/8/layout/orgChart1"/>
    <dgm:cxn modelId="{C0672BFE-C2A4-46B7-8405-922131A8DF6A}" type="presParOf" srcId="{B08225AF-573F-4A3F-A4CC-FF21E00315DC}" destId="{DD890F31-CE49-4C0A-8F88-DDC5E10E5239}" srcOrd="2" destOrd="0" presId="urn:microsoft.com/office/officeart/2005/8/layout/orgChart1"/>
    <dgm:cxn modelId="{CE0BFC21-322A-4BAA-BD79-0232658C03A1}" type="presParOf" srcId="{B08225AF-573F-4A3F-A4CC-FF21E00315DC}" destId="{6056809A-062D-478A-8A8C-07C2C1C2449B}" srcOrd="3" destOrd="0" presId="urn:microsoft.com/office/officeart/2005/8/layout/orgChart1"/>
    <dgm:cxn modelId="{623EFDA0-B618-4B9D-8034-E67277AA56F2}" type="presParOf" srcId="{6056809A-062D-478A-8A8C-07C2C1C2449B}" destId="{6CA02520-5B2A-4FF6-95C4-A68A3BE877F5}" srcOrd="0" destOrd="0" presId="urn:microsoft.com/office/officeart/2005/8/layout/orgChart1"/>
    <dgm:cxn modelId="{33216CBF-56B0-4E27-BF89-6DA3FD20229C}" type="presParOf" srcId="{6CA02520-5B2A-4FF6-95C4-A68A3BE877F5}" destId="{08A1E571-1DC4-4B73-A0A8-7D063179D261}" srcOrd="0" destOrd="0" presId="urn:microsoft.com/office/officeart/2005/8/layout/orgChart1"/>
    <dgm:cxn modelId="{335FAF76-8BF6-41B8-94BD-9A055F6953A5}" type="presParOf" srcId="{6CA02520-5B2A-4FF6-95C4-A68A3BE877F5}" destId="{C11BC604-3474-43E3-AD05-FFAE3F31390E}" srcOrd="1" destOrd="0" presId="urn:microsoft.com/office/officeart/2005/8/layout/orgChart1"/>
    <dgm:cxn modelId="{4FCDB2A3-6967-47BD-BD9F-8B7E401493AC}" type="presParOf" srcId="{6056809A-062D-478A-8A8C-07C2C1C2449B}" destId="{71B66361-DFE9-4BC0-ACA4-D74B96035C6D}" srcOrd="1" destOrd="0" presId="urn:microsoft.com/office/officeart/2005/8/layout/orgChart1"/>
    <dgm:cxn modelId="{80FF9B2F-07E7-4C01-957D-670B042B3917}" type="presParOf" srcId="{6056809A-062D-478A-8A8C-07C2C1C2449B}" destId="{FEE3B64F-9C3B-4E54-B22A-4E0EE3FB2CCF}" srcOrd="2" destOrd="0" presId="urn:microsoft.com/office/officeart/2005/8/layout/orgChart1"/>
    <dgm:cxn modelId="{453C66C2-BD06-48DB-92D9-369B299C2539}" type="presParOf" srcId="{B08225AF-573F-4A3F-A4CC-FF21E00315DC}" destId="{A80DBAEA-739D-4F30-B9D2-75DE7D387A91}" srcOrd="4" destOrd="0" presId="urn:microsoft.com/office/officeart/2005/8/layout/orgChart1"/>
    <dgm:cxn modelId="{747F4C2B-2F0C-426A-AB9A-6FA60BAA8B56}" type="presParOf" srcId="{B08225AF-573F-4A3F-A4CC-FF21E00315DC}" destId="{E412719B-25EA-4E7D-9FA7-23A7F6891E4C}" srcOrd="5" destOrd="0" presId="urn:microsoft.com/office/officeart/2005/8/layout/orgChart1"/>
    <dgm:cxn modelId="{4CF0CFBE-8A9F-4E63-A7D7-F4D1303AC0B0}" type="presParOf" srcId="{E412719B-25EA-4E7D-9FA7-23A7F6891E4C}" destId="{6B97065D-6375-4BAD-95A8-228DC7E84F1A}" srcOrd="0" destOrd="0" presId="urn:microsoft.com/office/officeart/2005/8/layout/orgChart1"/>
    <dgm:cxn modelId="{CBE753D5-C9B4-4DAC-BA99-FAE5448BF615}" type="presParOf" srcId="{6B97065D-6375-4BAD-95A8-228DC7E84F1A}" destId="{B839C9F8-4DEE-4E4A-A2CC-9793DD062178}" srcOrd="0" destOrd="0" presId="urn:microsoft.com/office/officeart/2005/8/layout/orgChart1"/>
    <dgm:cxn modelId="{6F21EB27-6D9C-4C8C-945B-EA1B29A75D04}" type="presParOf" srcId="{6B97065D-6375-4BAD-95A8-228DC7E84F1A}" destId="{E33F11CA-B54F-4657-B752-879F54A3A192}" srcOrd="1" destOrd="0" presId="urn:microsoft.com/office/officeart/2005/8/layout/orgChart1"/>
    <dgm:cxn modelId="{9BBAFA9B-EF31-4E5C-BA32-C2F2777A61FB}" type="presParOf" srcId="{E412719B-25EA-4E7D-9FA7-23A7F6891E4C}" destId="{8EF0B7B4-6A89-4F01-8991-1E0E7B36D43D}" srcOrd="1" destOrd="0" presId="urn:microsoft.com/office/officeart/2005/8/layout/orgChart1"/>
    <dgm:cxn modelId="{2827CB72-3BF8-423A-90F0-017881A5C8AB}" type="presParOf" srcId="{E412719B-25EA-4E7D-9FA7-23A7F6891E4C}" destId="{92DCD34C-E47E-433C-98C9-F38E5EF53099}" srcOrd="2" destOrd="0" presId="urn:microsoft.com/office/officeart/2005/8/layout/orgChart1"/>
    <dgm:cxn modelId="{64D2DC5E-B7D5-4863-B32A-31D614EA5CD4}" type="presParOf" srcId="{B08225AF-573F-4A3F-A4CC-FF21E00315DC}" destId="{F4615B96-EF88-43A1-8859-EC51175D60B3}" srcOrd="6" destOrd="0" presId="urn:microsoft.com/office/officeart/2005/8/layout/orgChart1"/>
    <dgm:cxn modelId="{C2366D46-83D0-4379-8F98-5E86D543DF27}" type="presParOf" srcId="{B08225AF-573F-4A3F-A4CC-FF21E00315DC}" destId="{2DF2BE99-14A6-4B59-8B44-A1CFC675F03D}" srcOrd="7" destOrd="0" presId="urn:microsoft.com/office/officeart/2005/8/layout/orgChart1"/>
    <dgm:cxn modelId="{F312FBDA-ED25-4D87-9370-5B1F3FF7F3F2}" type="presParOf" srcId="{2DF2BE99-14A6-4B59-8B44-A1CFC675F03D}" destId="{6E9D5AFE-DE7C-4F02-806A-FFB2B2528CF4}" srcOrd="0" destOrd="0" presId="urn:microsoft.com/office/officeart/2005/8/layout/orgChart1"/>
    <dgm:cxn modelId="{3948B208-8F01-4CD3-A6C9-F88220DDD1BB}" type="presParOf" srcId="{6E9D5AFE-DE7C-4F02-806A-FFB2B2528CF4}" destId="{39BFEB26-0A26-4E00-BEEA-875155DD4656}" srcOrd="0" destOrd="0" presId="urn:microsoft.com/office/officeart/2005/8/layout/orgChart1"/>
    <dgm:cxn modelId="{3C10357B-8981-4EE7-9E2C-1DAE5D4829DE}" type="presParOf" srcId="{6E9D5AFE-DE7C-4F02-806A-FFB2B2528CF4}" destId="{183F1423-CAEF-43D3-842A-C2155A901AD8}" srcOrd="1" destOrd="0" presId="urn:microsoft.com/office/officeart/2005/8/layout/orgChart1"/>
    <dgm:cxn modelId="{FA7E32F8-A4B5-446C-87EB-F78CF8AEEF81}" type="presParOf" srcId="{2DF2BE99-14A6-4B59-8B44-A1CFC675F03D}" destId="{92BEB101-F40F-4E52-A5A6-C209CB57203A}" srcOrd="1" destOrd="0" presId="urn:microsoft.com/office/officeart/2005/8/layout/orgChart1"/>
    <dgm:cxn modelId="{FD3BC1E6-A1B4-4EC2-AFA7-D03E5EA90C56}" type="presParOf" srcId="{2DF2BE99-14A6-4B59-8B44-A1CFC675F03D}" destId="{786CC9F7-A07C-4AF9-AAB0-19AEFE118188}" srcOrd="2" destOrd="0" presId="urn:microsoft.com/office/officeart/2005/8/layout/orgChart1"/>
    <dgm:cxn modelId="{DE0BF045-3074-4E59-9393-76A97DE819B1}" type="presParOf" srcId="{B08225AF-573F-4A3F-A4CC-FF21E00315DC}" destId="{B0BD0355-41D2-4437-BE12-12BB8AB0AB4F}" srcOrd="8" destOrd="0" presId="urn:microsoft.com/office/officeart/2005/8/layout/orgChart1"/>
    <dgm:cxn modelId="{6114082D-DCC3-413F-B1FF-75E9353C9F76}" type="presParOf" srcId="{B08225AF-573F-4A3F-A4CC-FF21E00315DC}" destId="{A3A672B4-1E30-4C7B-9860-34316962E9D7}" srcOrd="9" destOrd="0" presId="urn:microsoft.com/office/officeart/2005/8/layout/orgChart1"/>
    <dgm:cxn modelId="{FEE9E8F0-ABA2-4E3D-9368-46DF19CA15E2}" type="presParOf" srcId="{A3A672B4-1E30-4C7B-9860-34316962E9D7}" destId="{F01ED8E0-3B84-48AF-8CB6-B737CF80D23F}" srcOrd="0" destOrd="0" presId="urn:microsoft.com/office/officeart/2005/8/layout/orgChart1"/>
    <dgm:cxn modelId="{264418A7-216B-4EC6-B07A-752AA715E56A}" type="presParOf" srcId="{F01ED8E0-3B84-48AF-8CB6-B737CF80D23F}" destId="{8C9E098A-66E0-43FA-A2DF-7867C21A018A}" srcOrd="0" destOrd="0" presId="urn:microsoft.com/office/officeart/2005/8/layout/orgChart1"/>
    <dgm:cxn modelId="{3FF8F7AD-EA83-4AFC-BF82-A07B0FF48B33}" type="presParOf" srcId="{F01ED8E0-3B84-48AF-8CB6-B737CF80D23F}" destId="{42071730-1AD1-4A5D-9A33-FFEA489499AD}" srcOrd="1" destOrd="0" presId="urn:microsoft.com/office/officeart/2005/8/layout/orgChart1"/>
    <dgm:cxn modelId="{0AC592D9-B6BF-4965-A69F-B0D01D201B59}" type="presParOf" srcId="{A3A672B4-1E30-4C7B-9860-34316962E9D7}" destId="{19D6B2D4-C76A-4510-91A0-1E6C8F87E457}" srcOrd="1" destOrd="0" presId="urn:microsoft.com/office/officeart/2005/8/layout/orgChart1"/>
    <dgm:cxn modelId="{C3B97973-6A42-439C-A87D-25BC08396F34}" type="presParOf" srcId="{A3A672B4-1E30-4C7B-9860-34316962E9D7}" destId="{5ECAED84-F65E-46C4-B9AF-21D097048210}" srcOrd="2" destOrd="0" presId="urn:microsoft.com/office/officeart/2005/8/layout/orgChart1"/>
    <dgm:cxn modelId="{7C419CEF-DCBD-4CD5-A11A-489CD8C5CF4C}" type="presParOf" srcId="{B08225AF-573F-4A3F-A4CC-FF21E00315DC}" destId="{96B32B65-BEDE-468A-A0B3-D1DD3F90071E}" srcOrd="10" destOrd="0" presId="urn:microsoft.com/office/officeart/2005/8/layout/orgChart1"/>
    <dgm:cxn modelId="{C515A3BE-84D2-401A-B023-16BD0FD17F27}" type="presParOf" srcId="{B08225AF-573F-4A3F-A4CC-FF21E00315DC}" destId="{3E6021F6-5CE7-4D83-9D1F-FA6E84F820F7}" srcOrd="11" destOrd="0" presId="urn:microsoft.com/office/officeart/2005/8/layout/orgChart1"/>
    <dgm:cxn modelId="{4ADD2A2B-2C42-45C6-BE70-7C60CE1BDC9D}" type="presParOf" srcId="{3E6021F6-5CE7-4D83-9D1F-FA6E84F820F7}" destId="{CC162D43-78BF-468A-B9B6-57B4403F061B}" srcOrd="0" destOrd="0" presId="urn:microsoft.com/office/officeart/2005/8/layout/orgChart1"/>
    <dgm:cxn modelId="{C5BA0CC3-82D5-4A89-8102-5CF9858CBDDC}" type="presParOf" srcId="{CC162D43-78BF-468A-B9B6-57B4403F061B}" destId="{AA1007EA-CA63-4F38-AF9F-310C5F4963A6}" srcOrd="0" destOrd="0" presId="urn:microsoft.com/office/officeart/2005/8/layout/orgChart1"/>
    <dgm:cxn modelId="{629F3611-133F-486D-BCD1-811F5254BD2A}" type="presParOf" srcId="{CC162D43-78BF-468A-B9B6-57B4403F061B}" destId="{D254AE9F-C71A-44D3-8E04-6288268CB7DB}" srcOrd="1" destOrd="0" presId="urn:microsoft.com/office/officeart/2005/8/layout/orgChart1"/>
    <dgm:cxn modelId="{BB3BFD28-DFC5-4DED-896B-C3D635FB4724}" type="presParOf" srcId="{3E6021F6-5CE7-4D83-9D1F-FA6E84F820F7}" destId="{C7B88EBE-EDEE-4898-A1BC-859FFE655083}" srcOrd="1" destOrd="0" presId="urn:microsoft.com/office/officeart/2005/8/layout/orgChart1"/>
    <dgm:cxn modelId="{75F18223-D562-4C1F-8222-670C9CA110C9}" type="presParOf" srcId="{3E6021F6-5CE7-4D83-9D1F-FA6E84F820F7}" destId="{850E13B7-2028-4D3D-985F-E77CC089F7F5}" srcOrd="2" destOrd="0" presId="urn:microsoft.com/office/officeart/2005/8/layout/orgChart1"/>
    <dgm:cxn modelId="{6A3B49D2-50FB-482B-86EE-75C1C0FB2F71}" type="presParOf" srcId="{B08225AF-573F-4A3F-A4CC-FF21E00315DC}" destId="{CFE259D3-2F80-4B4C-A7C3-F9E3233FCCDA}" srcOrd="12" destOrd="0" presId="urn:microsoft.com/office/officeart/2005/8/layout/orgChart1"/>
    <dgm:cxn modelId="{17AAF23A-7B8C-427E-9E78-F597B2D1CF00}" type="presParOf" srcId="{B08225AF-573F-4A3F-A4CC-FF21E00315DC}" destId="{4CCF8C65-FDE7-40DD-A9B4-A809F35B29D6}" srcOrd="13" destOrd="0" presId="urn:microsoft.com/office/officeart/2005/8/layout/orgChart1"/>
    <dgm:cxn modelId="{0A22E3C3-5BF1-4ABA-A33B-88CD2ADD6515}" type="presParOf" srcId="{4CCF8C65-FDE7-40DD-A9B4-A809F35B29D6}" destId="{1375D972-6B02-40A8-818F-940F1CF25FF7}" srcOrd="0" destOrd="0" presId="urn:microsoft.com/office/officeart/2005/8/layout/orgChart1"/>
    <dgm:cxn modelId="{B00ABB07-F3A2-4427-BD48-A55102725F0B}" type="presParOf" srcId="{1375D972-6B02-40A8-818F-940F1CF25FF7}" destId="{5EEFE519-29A9-4A0D-A45D-FA9A27BBC4FF}" srcOrd="0" destOrd="0" presId="urn:microsoft.com/office/officeart/2005/8/layout/orgChart1"/>
    <dgm:cxn modelId="{114282D1-1373-4C6D-990D-F29F3701707A}" type="presParOf" srcId="{1375D972-6B02-40A8-818F-940F1CF25FF7}" destId="{A27D6562-B120-42EF-AC6A-7F63521EED35}" srcOrd="1" destOrd="0" presId="urn:microsoft.com/office/officeart/2005/8/layout/orgChart1"/>
    <dgm:cxn modelId="{332F0631-B73C-46D7-92E5-032ADAC6D62F}" type="presParOf" srcId="{4CCF8C65-FDE7-40DD-A9B4-A809F35B29D6}" destId="{0A75C1D7-2D8A-4733-91BB-EF8968FE35F2}" srcOrd="1" destOrd="0" presId="urn:microsoft.com/office/officeart/2005/8/layout/orgChart1"/>
    <dgm:cxn modelId="{0A00A90D-BEC0-46D5-AA2A-CAAB288FD0F4}" type="presParOf" srcId="{4CCF8C65-FDE7-40DD-A9B4-A809F35B29D6}" destId="{178994C7-5107-43FA-A0F2-B6A04CD94629}" srcOrd="2" destOrd="0" presId="urn:microsoft.com/office/officeart/2005/8/layout/orgChart1"/>
    <dgm:cxn modelId="{ED74D26D-8310-4201-AF5C-D37A84F6DCF6}" type="presParOf" srcId="{B08225AF-573F-4A3F-A4CC-FF21E00315DC}" destId="{C96403BA-9B9B-4025-832A-064ECCB93EBA}" srcOrd="14" destOrd="0" presId="urn:microsoft.com/office/officeart/2005/8/layout/orgChart1"/>
    <dgm:cxn modelId="{D7C343D8-9C1F-42AB-B6BA-D2B26EF26C89}" type="presParOf" srcId="{B08225AF-573F-4A3F-A4CC-FF21E00315DC}" destId="{9C8D6FF8-D359-45FA-993E-07965F7E9E92}" srcOrd="15" destOrd="0" presId="urn:microsoft.com/office/officeart/2005/8/layout/orgChart1"/>
    <dgm:cxn modelId="{0EA3DC97-87D4-4C57-8727-B181E4F99115}" type="presParOf" srcId="{9C8D6FF8-D359-45FA-993E-07965F7E9E92}" destId="{8C86E75A-7EE4-41C0-AFCE-E21D36775A32}" srcOrd="0" destOrd="0" presId="urn:microsoft.com/office/officeart/2005/8/layout/orgChart1"/>
    <dgm:cxn modelId="{25E60EEA-AEF9-4D42-8EB4-7BC9690C4A0C}" type="presParOf" srcId="{8C86E75A-7EE4-41C0-AFCE-E21D36775A32}" destId="{CE280718-80DB-4AAC-AC3E-2599DA22CD0C}" srcOrd="0" destOrd="0" presId="urn:microsoft.com/office/officeart/2005/8/layout/orgChart1"/>
    <dgm:cxn modelId="{161DB47C-0829-4329-8C89-EA353D8C9EA3}" type="presParOf" srcId="{8C86E75A-7EE4-41C0-AFCE-E21D36775A32}" destId="{53DAF313-DD81-4FC7-90F3-8195D532C2D0}" srcOrd="1" destOrd="0" presId="urn:microsoft.com/office/officeart/2005/8/layout/orgChart1"/>
    <dgm:cxn modelId="{EE6A2D93-5CC2-4682-AC12-2B527C4F7E74}" type="presParOf" srcId="{9C8D6FF8-D359-45FA-993E-07965F7E9E92}" destId="{3E38C12E-DC29-48C4-ADBB-EB0ADC7CC0E1}" srcOrd="1" destOrd="0" presId="urn:microsoft.com/office/officeart/2005/8/layout/orgChart1"/>
    <dgm:cxn modelId="{24BD033D-9AB6-495C-9C46-DE1DFAF55CC7}" type="presParOf" srcId="{9C8D6FF8-D359-45FA-993E-07965F7E9E92}" destId="{861B4C8F-2EA0-4182-8566-C6467D69E3F5}" srcOrd="2" destOrd="0" presId="urn:microsoft.com/office/officeart/2005/8/layout/orgChart1"/>
    <dgm:cxn modelId="{B5B677D1-1373-4509-8B09-3EAB90E2D728}" type="presParOf" srcId="{B08225AF-573F-4A3F-A4CC-FF21E00315DC}" destId="{C31E2F88-ADEC-479A-B131-9BF2BDB0AD64}" srcOrd="16" destOrd="0" presId="urn:microsoft.com/office/officeart/2005/8/layout/orgChart1"/>
    <dgm:cxn modelId="{AD28DA27-57CF-458A-A1C2-0E106EAA8D8C}" type="presParOf" srcId="{B08225AF-573F-4A3F-A4CC-FF21E00315DC}" destId="{89744A08-35E9-4801-A669-48255AA3239A}" srcOrd="17" destOrd="0" presId="urn:microsoft.com/office/officeart/2005/8/layout/orgChart1"/>
    <dgm:cxn modelId="{ACE00636-62E4-4F7D-80D6-8AF29B36F325}" type="presParOf" srcId="{89744A08-35E9-4801-A669-48255AA3239A}" destId="{8D0FC077-012D-4D15-875E-C23484B6E22A}" srcOrd="0" destOrd="0" presId="urn:microsoft.com/office/officeart/2005/8/layout/orgChart1"/>
    <dgm:cxn modelId="{637BB04A-A916-4416-BC05-D3C4E081E230}" type="presParOf" srcId="{8D0FC077-012D-4D15-875E-C23484B6E22A}" destId="{34401A6C-5CA0-475C-89F2-B8F0AEB735A7}" srcOrd="0" destOrd="0" presId="urn:microsoft.com/office/officeart/2005/8/layout/orgChart1"/>
    <dgm:cxn modelId="{D0D22CFD-AE68-4AB0-8A83-7E608BA70ABA}" type="presParOf" srcId="{8D0FC077-012D-4D15-875E-C23484B6E22A}" destId="{200399EA-A643-4D97-9D71-5DAB7D4B0F3B}" srcOrd="1" destOrd="0" presId="urn:microsoft.com/office/officeart/2005/8/layout/orgChart1"/>
    <dgm:cxn modelId="{43EF5AF5-EA1B-4331-B0F6-5B7B662F5301}" type="presParOf" srcId="{89744A08-35E9-4801-A669-48255AA3239A}" destId="{2C39352D-4223-4BB7-B61C-9ECF25B88FDE}" srcOrd="1" destOrd="0" presId="urn:microsoft.com/office/officeart/2005/8/layout/orgChart1"/>
    <dgm:cxn modelId="{9BB8998A-86AB-4C2F-8156-C5D1D5BDD75E}" type="presParOf" srcId="{89744A08-35E9-4801-A669-48255AA3239A}" destId="{0B8001C3-B0AE-49F0-A43F-0BA9B0EA35FF}" srcOrd="2" destOrd="0" presId="urn:microsoft.com/office/officeart/2005/8/layout/orgChart1"/>
    <dgm:cxn modelId="{278027F5-BAC0-41DC-BA94-255E52B1F005}" type="presParOf" srcId="{B08225AF-573F-4A3F-A4CC-FF21E00315DC}" destId="{465810A5-CD4A-4E23-BCFD-0ABFA87A5D54}" srcOrd="18" destOrd="0" presId="urn:microsoft.com/office/officeart/2005/8/layout/orgChart1"/>
    <dgm:cxn modelId="{17AFD895-38BF-48AC-9273-AC93D57E6C92}" type="presParOf" srcId="{B08225AF-573F-4A3F-A4CC-FF21E00315DC}" destId="{333D17D0-18C7-4C82-8464-790925690D5A}" srcOrd="19" destOrd="0" presId="urn:microsoft.com/office/officeart/2005/8/layout/orgChart1"/>
    <dgm:cxn modelId="{18D19682-3106-4A5B-9206-6620ACFE8663}" type="presParOf" srcId="{333D17D0-18C7-4C82-8464-790925690D5A}" destId="{08E3EA86-E5F0-4237-ACD2-FBC8AEAC639E}" srcOrd="0" destOrd="0" presId="urn:microsoft.com/office/officeart/2005/8/layout/orgChart1"/>
    <dgm:cxn modelId="{8C5530B6-8853-43E2-BC34-5BE33B5E5785}" type="presParOf" srcId="{08E3EA86-E5F0-4237-ACD2-FBC8AEAC639E}" destId="{C211398A-E90F-4434-8059-1853A022883F}" srcOrd="0" destOrd="0" presId="urn:microsoft.com/office/officeart/2005/8/layout/orgChart1"/>
    <dgm:cxn modelId="{AA663D29-8E85-44D3-8B97-04A894E246FF}" type="presParOf" srcId="{08E3EA86-E5F0-4237-ACD2-FBC8AEAC639E}" destId="{EAC8E7ED-98A2-4A94-9568-D87887A62C1C}" srcOrd="1" destOrd="0" presId="urn:microsoft.com/office/officeart/2005/8/layout/orgChart1"/>
    <dgm:cxn modelId="{F29F6B6B-E7A2-4C2C-BAD0-14A7A59FA6E0}" type="presParOf" srcId="{333D17D0-18C7-4C82-8464-790925690D5A}" destId="{57D981A1-47DF-4AC3-AFF0-802CFEB06548}" srcOrd="1" destOrd="0" presId="urn:microsoft.com/office/officeart/2005/8/layout/orgChart1"/>
    <dgm:cxn modelId="{523A568E-DA89-422D-AFAD-D04466C1FC83}" type="presParOf" srcId="{333D17D0-18C7-4C82-8464-790925690D5A}" destId="{D98242B9-3697-4368-8DE3-D8CF889C0245}" srcOrd="2" destOrd="0" presId="urn:microsoft.com/office/officeart/2005/8/layout/orgChart1"/>
    <dgm:cxn modelId="{EF53398E-1530-4C4F-BC6E-93683684FE02}" type="presParOf" srcId="{B08225AF-573F-4A3F-A4CC-FF21E00315DC}" destId="{0A5111F9-4DF7-4F45-97B5-9B52B1B66094}" srcOrd="20" destOrd="0" presId="urn:microsoft.com/office/officeart/2005/8/layout/orgChart1"/>
    <dgm:cxn modelId="{212F4978-4991-46B4-A5BF-C69B5012EE0D}" type="presParOf" srcId="{B08225AF-573F-4A3F-A4CC-FF21E00315DC}" destId="{6AE4E5FB-C8C9-44AF-82FC-F19B527543FB}" srcOrd="21" destOrd="0" presId="urn:microsoft.com/office/officeart/2005/8/layout/orgChart1"/>
    <dgm:cxn modelId="{39ED949A-E63B-46F5-8554-143E32EF6D0D}" type="presParOf" srcId="{6AE4E5FB-C8C9-44AF-82FC-F19B527543FB}" destId="{B1CDDDC7-0E9B-4B51-A4C5-418F63734158}" srcOrd="0" destOrd="0" presId="urn:microsoft.com/office/officeart/2005/8/layout/orgChart1"/>
    <dgm:cxn modelId="{27EF111F-29F7-4966-BA65-E8BA5A4FA65C}" type="presParOf" srcId="{B1CDDDC7-0E9B-4B51-A4C5-418F63734158}" destId="{576B347E-3B4E-440C-A77F-B9132F2425B8}" srcOrd="0" destOrd="0" presId="urn:microsoft.com/office/officeart/2005/8/layout/orgChart1"/>
    <dgm:cxn modelId="{376ADE90-861D-4F09-92A3-ADCEAB290D64}" type="presParOf" srcId="{B1CDDDC7-0E9B-4B51-A4C5-418F63734158}" destId="{2BB8C925-88CA-4A43-A6FE-D9F62D563764}" srcOrd="1" destOrd="0" presId="urn:microsoft.com/office/officeart/2005/8/layout/orgChart1"/>
    <dgm:cxn modelId="{B920708D-E904-41B9-B1FF-0FB9C25B148C}" type="presParOf" srcId="{6AE4E5FB-C8C9-44AF-82FC-F19B527543FB}" destId="{2197FC91-8143-4E7E-B414-DCA1400B1B2D}" srcOrd="1" destOrd="0" presId="urn:microsoft.com/office/officeart/2005/8/layout/orgChart1"/>
    <dgm:cxn modelId="{4882DB9B-96F9-465B-9315-23881C99FE25}" type="presParOf" srcId="{6AE4E5FB-C8C9-44AF-82FC-F19B527543FB}" destId="{F9EC3E0A-E3B3-47BA-9777-8ABA083CE713}" srcOrd="2" destOrd="0" presId="urn:microsoft.com/office/officeart/2005/8/layout/orgChart1"/>
    <dgm:cxn modelId="{00696B16-A324-4FC3-BB5B-35CBAC6EF771}" type="presParOf" srcId="{D85E65BB-AEA9-4E7E-9229-A954AB3B49FF}" destId="{1CB39DA2-C5E6-4630-B575-23F4EFCD393B}" srcOrd="2" destOrd="0" presId="urn:microsoft.com/office/officeart/2005/8/layout/orgChart1"/>
    <dgm:cxn modelId="{5D89808A-B66A-43B9-862B-532EEF35E47D}" type="presParOf" srcId="{2D85BFA9-4271-403A-830A-AB2147BFC841}" destId="{3E519D4E-1262-4841-B91F-6F32C7102A79}" srcOrd="6" destOrd="0" presId="urn:microsoft.com/office/officeart/2005/8/layout/orgChart1"/>
    <dgm:cxn modelId="{F4CA82E1-81B4-4A54-8710-A8C95043BC29}" type="presParOf" srcId="{2D85BFA9-4271-403A-830A-AB2147BFC841}" destId="{589E8B65-F471-458F-9BAC-8FE942216BEB}" srcOrd="7" destOrd="0" presId="urn:microsoft.com/office/officeart/2005/8/layout/orgChart1"/>
    <dgm:cxn modelId="{34FD46C2-C4B5-4464-BF58-10FF16C18E62}" type="presParOf" srcId="{589E8B65-F471-458F-9BAC-8FE942216BEB}" destId="{9C0C6D96-F336-4CA9-9109-47E6D4E92112}" srcOrd="0" destOrd="0" presId="urn:microsoft.com/office/officeart/2005/8/layout/orgChart1"/>
    <dgm:cxn modelId="{021E26D2-0B93-4C25-AD73-C59DF6DAF1F6}" type="presParOf" srcId="{9C0C6D96-F336-4CA9-9109-47E6D4E92112}" destId="{5CBEA4FF-6E67-4329-8A43-5A0034EB85FB}" srcOrd="0" destOrd="0" presId="urn:microsoft.com/office/officeart/2005/8/layout/orgChart1"/>
    <dgm:cxn modelId="{7430F1C0-F789-4BF1-9888-B28CAA0DACBF}" type="presParOf" srcId="{9C0C6D96-F336-4CA9-9109-47E6D4E92112}" destId="{A889D2EA-9AF6-44FC-9C27-5EC3FA705495}" srcOrd="1" destOrd="0" presId="urn:microsoft.com/office/officeart/2005/8/layout/orgChart1"/>
    <dgm:cxn modelId="{F7307D27-6603-4273-9145-1121E1AA422A}" type="presParOf" srcId="{589E8B65-F471-458F-9BAC-8FE942216BEB}" destId="{DFB02A44-3C21-44E5-8A5F-211434E865A2}" srcOrd="1" destOrd="0" presId="urn:microsoft.com/office/officeart/2005/8/layout/orgChart1"/>
    <dgm:cxn modelId="{FA0E8A7A-24B3-4B71-8B8A-35049CF8C6B0}" type="presParOf" srcId="{DFB02A44-3C21-44E5-8A5F-211434E865A2}" destId="{8D8FC6A7-4F89-402B-8AC3-ABBDBB522B98}" srcOrd="0" destOrd="0" presId="urn:microsoft.com/office/officeart/2005/8/layout/orgChart1"/>
    <dgm:cxn modelId="{0D26B94D-B270-45C7-BCB9-26E1E54FC41B}" type="presParOf" srcId="{DFB02A44-3C21-44E5-8A5F-211434E865A2}" destId="{06B4F114-E86A-4113-ACBD-F47CF7A9E8D0}" srcOrd="1" destOrd="0" presId="urn:microsoft.com/office/officeart/2005/8/layout/orgChart1"/>
    <dgm:cxn modelId="{B5268FCC-3913-424B-8895-FC96959C748A}" type="presParOf" srcId="{06B4F114-E86A-4113-ACBD-F47CF7A9E8D0}" destId="{26110091-6E7C-4E29-89CA-8E0A1BB254C5}" srcOrd="0" destOrd="0" presId="urn:microsoft.com/office/officeart/2005/8/layout/orgChart1"/>
    <dgm:cxn modelId="{A130B575-B4AA-486A-890C-DAFC1FC35D73}" type="presParOf" srcId="{26110091-6E7C-4E29-89CA-8E0A1BB254C5}" destId="{C1697DF2-5A0D-48BA-A0E6-943E1F317D75}" srcOrd="0" destOrd="0" presId="urn:microsoft.com/office/officeart/2005/8/layout/orgChart1"/>
    <dgm:cxn modelId="{6B1530A7-2CFA-48E9-8A40-074F00EA5EAF}" type="presParOf" srcId="{26110091-6E7C-4E29-89CA-8E0A1BB254C5}" destId="{0852BDCD-5C70-4612-B35C-A0670B711BE6}" srcOrd="1" destOrd="0" presId="urn:microsoft.com/office/officeart/2005/8/layout/orgChart1"/>
    <dgm:cxn modelId="{543EB697-A5FA-45FA-910C-91588BCE6392}" type="presParOf" srcId="{06B4F114-E86A-4113-ACBD-F47CF7A9E8D0}" destId="{365B0AB4-7A18-4F27-9B37-E453D90D1AA3}" srcOrd="1" destOrd="0" presId="urn:microsoft.com/office/officeart/2005/8/layout/orgChart1"/>
    <dgm:cxn modelId="{850E55E6-66A5-46EF-A6E9-B0BB778050BA}" type="presParOf" srcId="{06B4F114-E86A-4113-ACBD-F47CF7A9E8D0}" destId="{87428B2D-CC81-4134-860F-6CAC5BA6A852}" srcOrd="2" destOrd="0" presId="urn:microsoft.com/office/officeart/2005/8/layout/orgChart1"/>
    <dgm:cxn modelId="{47A2899E-43A7-47EE-A113-43FB322DC364}" type="presParOf" srcId="{DFB02A44-3C21-44E5-8A5F-211434E865A2}" destId="{96B6F50B-6A59-43F4-9F57-CDABAA0EE890}" srcOrd="2" destOrd="0" presId="urn:microsoft.com/office/officeart/2005/8/layout/orgChart1"/>
    <dgm:cxn modelId="{ED56A221-A77F-4770-9B59-44F86AFB9120}" type="presParOf" srcId="{DFB02A44-3C21-44E5-8A5F-211434E865A2}" destId="{45779DBC-E4D0-40CF-A700-385812E80840}" srcOrd="3" destOrd="0" presId="urn:microsoft.com/office/officeart/2005/8/layout/orgChart1"/>
    <dgm:cxn modelId="{9CE9CFC6-EC43-46F7-B728-D6DA63DB358E}" type="presParOf" srcId="{45779DBC-E4D0-40CF-A700-385812E80840}" destId="{F021C621-C12C-4E66-A546-9FB47627B3FC}" srcOrd="0" destOrd="0" presId="urn:microsoft.com/office/officeart/2005/8/layout/orgChart1"/>
    <dgm:cxn modelId="{7064670D-88E8-4383-9430-0EC36525F4F6}" type="presParOf" srcId="{F021C621-C12C-4E66-A546-9FB47627B3FC}" destId="{0F33DE19-F434-4E84-9571-2F16E48345EC}" srcOrd="0" destOrd="0" presId="urn:microsoft.com/office/officeart/2005/8/layout/orgChart1"/>
    <dgm:cxn modelId="{5538CC72-35F3-488A-ADD9-70B4B77FA9AD}" type="presParOf" srcId="{F021C621-C12C-4E66-A546-9FB47627B3FC}" destId="{E0DD4719-70F2-4CB3-B50C-E72DE46D757B}" srcOrd="1" destOrd="0" presId="urn:microsoft.com/office/officeart/2005/8/layout/orgChart1"/>
    <dgm:cxn modelId="{AB064A35-BFAD-481E-8074-4CE4A5AB8A74}" type="presParOf" srcId="{45779DBC-E4D0-40CF-A700-385812E80840}" destId="{67FFDBAB-0CFD-4296-94EC-48D0C143AA99}" srcOrd="1" destOrd="0" presId="urn:microsoft.com/office/officeart/2005/8/layout/orgChart1"/>
    <dgm:cxn modelId="{8AF3DBE9-8711-49EA-B9BE-DB71CF919227}" type="presParOf" srcId="{45779DBC-E4D0-40CF-A700-385812E80840}" destId="{BB9728D1-ADF3-443D-BEE8-CF5C82B4FBB2}" srcOrd="2" destOrd="0" presId="urn:microsoft.com/office/officeart/2005/8/layout/orgChart1"/>
    <dgm:cxn modelId="{533E5D4B-D500-46EF-9148-3FF1D2ED2DE0}" type="presParOf" srcId="{589E8B65-F471-458F-9BAC-8FE942216BEB}" destId="{85E19B4D-EC18-4087-ACF8-2C1807914701}" srcOrd="2" destOrd="0" presId="urn:microsoft.com/office/officeart/2005/8/layout/orgChart1"/>
    <dgm:cxn modelId="{E72B7863-5106-4D5A-96C9-FF05A39DEBF0}" type="presParOf" srcId="{2D85BFA9-4271-403A-830A-AB2147BFC841}" destId="{52124E9B-56BB-4FBD-9F68-0F8CB47A5F51}" srcOrd="8" destOrd="0" presId="urn:microsoft.com/office/officeart/2005/8/layout/orgChart1"/>
    <dgm:cxn modelId="{61E8BB75-2414-4BD2-8D34-4EEA80DC4BE2}" type="presParOf" srcId="{2D85BFA9-4271-403A-830A-AB2147BFC841}" destId="{A890AF4C-F539-4FFD-9370-F21584868483}" srcOrd="9" destOrd="0" presId="urn:microsoft.com/office/officeart/2005/8/layout/orgChart1"/>
    <dgm:cxn modelId="{042BD125-EBA2-449C-9D76-33ABC5A6F785}" type="presParOf" srcId="{A890AF4C-F539-4FFD-9370-F21584868483}" destId="{EBC2074E-BF47-4F4C-AA1A-7BBDCFBC441F}" srcOrd="0" destOrd="0" presId="urn:microsoft.com/office/officeart/2005/8/layout/orgChart1"/>
    <dgm:cxn modelId="{1C29405C-0BB7-4E96-AC4A-DB9455BEA6B3}" type="presParOf" srcId="{EBC2074E-BF47-4F4C-AA1A-7BBDCFBC441F}" destId="{7BBF11F6-6C72-49E1-BF10-D3AC5FF9C438}" srcOrd="0" destOrd="0" presId="urn:microsoft.com/office/officeart/2005/8/layout/orgChart1"/>
    <dgm:cxn modelId="{31A0AF5B-75EC-4F16-8F23-3D5019B8BA79}" type="presParOf" srcId="{EBC2074E-BF47-4F4C-AA1A-7BBDCFBC441F}" destId="{96354B6B-0912-4CCD-AD24-90DC9BB17390}" srcOrd="1" destOrd="0" presId="urn:microsoft.com/office/officeart/2005/8/layout/orgChart1"/>
    <dgm:cxn modelId="{5C7710CB-6A2F-43F4-86AF-D718E64FC7F8}" type="presParOf" srcId="{A890AF4C-F539-4FFD-9370-F21584868483}" destId="{5C2A3993-1C61-44DD-9CA4-127C3489F5B3}" srcOrd="1" destOrd="0" presId="urn:microsoft.com/office/officeart/2005/8/layout/orgChart1"/>
    <dgm:cxn modelId="{828EC645-8855-4501-B3FB-8D27AE3FFBFF}" type="presParOf" srcId="{5C2A3993-1C61-44DD-9CA4-127C3489F5B3}" destId="{E97A8D37-9E2A-472F-AD9E-F692122B8F92}" srcOrd="0" destOrd="0" presId="urn:microsoft.com/office/officeart/2005/8/layout/orgChart1"/>
    <dgm:cxn modelId="{3FB7FDB1-A352-4B79-A5E5-4B761D36BF38}" type="presParOf" srcId="{5C2A3993-1C61-44DD-9CA4-127C3489F5B3}" destId="{42B4C9E4-6F86-4343-9869-5271F6396669}" srcOrd="1" destOrd="0" presId="urn:microsoft.com/office/officeart/2005/8/layout/orgChart1"/>
    <dgm:cxn modelId="{41996203-BC32-4C99-8060-39040D91A0B1}" type="presParOf" srcId="{42B4C9E4-6F86-4343-9869-5271F6396669}" destId="{FB8D1B67-C3C7-435C-AE3E-7D5AF83134B9}" srcOrd="0" destOrd="0" presId="urn:microsoft.com/office/officeart/2005/8/layout/orgChart1"/>
    <dgm:cxn modelId="{58E4061B-7014-440F-8121-4618D9BAAE1E}" type="presParOf" srcId="{FB8D1B67-C3C7-435C-AE3E-7D5AF83134B9}" destId="{DBE76DA8-D08B-4B21-ADE3-BE5D5BF0F96A}" srcOrd="0" destOrd="0" presId="urn:microsoft.com/office/officeart/2005/8/layout/orgChart1"/>
    <dgm:cxn modelId="{1DF8BE27-9C6B-4A44-A682-6DC207DE8D1E}" type="presParOf" srcId="{FB8D1B67-C3C7-435C-AE3E-7D5AF83134B9}" destId="{38079754-D689-4622-9A8A-1F4B4200E46B}" srcOrd="1" destOrd="0" presId="urn:microsoft.com/office/officeart/2005/8/layout/orgChart1"/>
    <dgm:cxn modelId="{BBD570B1-2375-4BC3-B6DB-1F885517DFC6}" type="presParOf" srcId="{42B4C9E4-6F86-4343-9869-5271F6396669}" destId="{E58D2903-09DF-423B-A309-8C5BC5539178}" srcOrd="1" destOrd="0" presId="urn:microsoft.com/office/officeart/2005/8/layout/orgChart1"/>
    <dgm:cxn modelId="{2A55A7DA-10F1-4100-9002-AFBC31687780}" type="presParOf" srcId="{42B4C9E4-6F86-4343-9869-5271F6396669}" destId="{1B559E45-80FA-49CB-BF1C-CF5BDD7BCEEF}" srcOrd="2" destOrd="0" presId="urn:microsoft.com/office/officeart/2005/8/layout/orgChart1"/>
    <dgm:cxn modelId="{EBB026DB-7A64-4F4A-AFF7-DFC4CB5061B4}" type="presParOf" srcId="{5C2A3993-1C61-44DD-9CA4-127C3489F5B3}" destId="{79068727-60DF-4622-856A-A9C19C1E3FFB}" srcOrd="2" destOrd="0" presId="urn:microsoft.com/office/officeart/2005/8/layout/orgChart1"/>
    <dgm:cxn modelId="{9D71FE6D-45C8-48DE-B279-8CCF9854E1D6}" type="presParOf" srcId="{5C2A3993-1C61-44DD-9CA4-127C3489F5B3}" destId="{B21817B0-D59C-43CE-9E20-0777B72DDD14}" srcOrd="3" destOrd="0" presId="urn:microsoft.com/office/officeart/2005/8/layout/orgChart1"/>
    <dgm:cxn modelId="{2B878425-02DE-4D13-8FEB-C48B7D51D68A}" type="presParOf" srcId="{B21817B0-D59C-43CE-9E20-0777B72DDD14}" destId="{ABD5114E-3E61-4D50-94E0-F89019CF2A56}" srcOrd="0" destOrd="0" presId="urn:microsoft.com/office/officeart/2005/8/layout/orgChart1"/>
    <dgm:cxn modelId="{68A1D9A8-110B-488D-888E-F8C79FC5BAED}" type="presParOf" srcId="{ABD5114E-3E61-4D50-94E0-F89019CF2A56}" destId="{932190CF-6B0B-4C15-A953-CE27D84B62A2}" srcOrd="0" destOrd="0" presId="urn:microsoft.com/office/officeart/2005/8/layout/orgChart1"/>
    <dgm:cxn modelId="{5CB8BE86-B1D9-4D7C-8EF4-5FC9F6D9177B}" type="presParOf" srcId="{ABD5114E-3E61-4D50-94E0-F89019CF2A56}" destId="{F497F3CC-C017-4450-B467-276758BD6E60}" srcOrd="1" destOrd="0" presId="urn:microsoft.com/office/officeart/2005/8/layout/orgChart1"/>
    <dgm:cxn modelId="{24DFA528-9FF6-4F6A-95B9-D041CEE0D62B}" type="presParOf" srcId="{B21817B0-D59C-43CE-9E20-0777B72DDD14}" destId="{ACDA8074-A76C-4081-90A6-DC7AAA6993A6}" srcOrd="1" destOrd="0" presId="urn:microsoft.com/office/officeart/2005/8/layout/orgChart1"/>
    <dgm:cxn modelId="{B41020FD-6906-49EB-B9EC-C718589D5624}" type="presParOf" srcId="{B21817B0-D59C-43CE-9E20-0777B72DDD14}" destId="{D90A49C4-94D0-47FC-B28D-3D803E26D534}" srcOrd="2" destOrd="0" presId="urn:microsoft.com/office/officeart/2005/8/layout/orgChart1"/>
    <dgm:cxn modelId="{D04F94E1-EE74-4198-9EC6-7660560E3D1E}" type="presParOf" srcId="{A890AF4C-F539-4FFD-9370-F21584868483}" destId="{521476A4-DDDF-4A7D-B26C-1BD6CA3D5099}" srcOrd="2" destOrd="0" presId="urn:microsoft.com/office/officeart/2005/8/layout/orgChart1"/>
    <dgm:cxn modelId="{64431230-3B1B-4FC3-8B04-EE434117279C}" type="presParOf" srcId="{7F357B41-E29C-42F9-9FA2-B9754EB07DC1}" destId="{7CF4747B-8937-4C62-8970-AC89D8CE9483}" srcOrd="2" destOrd="0" presId="urn:microsoft.com/office/officeart/2005/8/layout/orgChart1"/>
    <dgm:cxn modelId="{8F493033-A188-46FE-A421-26D619996104}" type="presParOf" srcId="{B19DF416-0B42-4346-A08D-C78401F1FADE}" destId="{D026043F-DF75-4F23-9232-57D4E701480E}" srcOrd="2" destOrd="0" presId="urn:microsoft.com/office/officeart/2005/8/layout/orgChart1"/>
    <dgm:cxn modelId="{14F7CD88-721E-4FCA-8852-F415C73823A7}" type="presParOf" srcId="{9658A590-8D8F-4ADB-B2B0-9FCEEBDE2029}" destId="{6892B551-E078-48CA-9C9B-7C5337BE5C62}" srcOrd="2" destOrd="0" presId="urn:microsoft.com/office/officeart/2005/8/layout/orgChart1"/>
    <dgm:cxn modelId="{368F2276-E87D-4EE2-BDC7-C6A5B8121D82}" type="presParOf" srcId="{40A09C71-F684-4249-A96E-0BA3749F05AE}" destId="{AAF99CEC-89F1-46ED-86B3-CA25AE88A20C}" srcOrd="2" destOrd="0" presId="urn:microsoft.com/office/officeart/2005/8/layout/orgChart1"/>
    <dgm:cxn modelId="{A6EB6B73-BFDE-498F-A865-E3E44049D479}" type="presParOf" srcId="{2E795D3A-A215-48DB-AB1C-260A4D77C9DE}" destId="{433B576D-A459-4AEA-8937-CBE7114A9D15}" srcOrd="2" destOrd="0" presId="urn:microsoft.com/office/officeart/2005/8/layout/orgChart1"/>
    <dgm:cxn modelId="{ACB1C78B-32F8-4E6F-985D-6E608DE1877E}" type="presParOf" srcId="{6E2F7258-A9BF-4897-B382-6F559ED9EC9E}" destId="{E87DCA7B-A510-49DF-B35A-9BD42CA82319}" srcOrd="1" destOrd="0" presId="urn:microsoft.com/office/officeart/2005/8/layout/orgChart1"/>
    <dgm:cxn modelId="{A3E1CBB7-4B3F-4970-BEA0-9BC0A97E8A01}" type="presParOf" srcId="{E87DCA7B-A510-49DF-B35A-9BD42CA82319}" destId="{D2E0E9A8-2D30-4210-B3FF-B5AAF05C7DB3}" srcOrd="0" destOrd="0" presId="urn:microsoft.com/office/officeart/2005/8/layout/orgChart1"/>
    <dgm:cxn modelId="{8A5F9E30-B502-4D11-9A8B-EBA7A5AAF96E}" type="presParOf" srcId="{D2E0E9A8-2D30-4210-B3FF-B5AAF05C7DB3}" destId="{D6207718-3442-4541-83E4-78DE278C812F}" srcOrd="0" destOrd="0" presId="urn:microsoft.com/office/officeart/2005/8/layout/orgChart1"/>
    <dgm:cxn modelId="{497CF0D0-03CA-485B-A231-82F0296F2243}" type="presParOf" srcId="{D2E0E9A8-2D30-4210-B3FF-B5AAF05C7DB3}" destId="{A0C266CA-87C1-46E0-9D35-A855BADA07B1}" srcOrd="1" destOrd="0" presId="urn:microsoft.com/office/officeart/2005/8/layout/orgChart1"/>
    <dgm:cxn modelId="{1E6F39CC-0735-4539-B987-FC7C5BE30FB6}" type="presParOf" srcId="{E87DCA7B-A510-49DF-B35A-9BD42CA82319}" destId="{AD377D12-E0A5-4D29-AECD-2ACB96772923}" srcOrd="1" destOrd="0" presId="urn:microsoft.com/office/officeart/2005/8/layout/orgChart1"/>
    <dgm:cxn modelId="{99C31D7C-2C52-4005-ABD6-1EEE6F5F96B8}" type="presParOf" srcId="{E87DCA7B-A510-49DF-B35A-9BD42CA82319}" destId="{6F6DDD85-80E5-47D4-9696-41B0450A59FC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68727-60DF-4622-856A-A9C19C1E3FFB}">
      <dsp:nvSpPr>
        <dsp:cNvPr id="0" name=""/>
        <dsp:cNvSpPr/>
      </dsp:nvSpPr>
      <dsp:spPr>
        <a:xfrm>
          <a:off x="7802155" y="2495763"/>
          <a:ext cx="101102" cy="996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994"/>
              </a:lnTo>
              <a:lnTo>
                <a:pt x="101102" y="996994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E97A8D37-9E2A-472F-AD9E-F692122B8F92}">
      <dsp:nvSpPr>
        <dsp:cNvPr id="0" name=""/>
        <dsp:cNvSpPr/>
      </dsp:nvSpPr>
      <dsp:spPr>
        <a:xfrm>
          <a:off x="7802155" y="2495763"/>
          <a:ext cx="101102" cy="38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111"/>
              </a:lnTo>
              <a:lnTo>
                <a:pt x="101102" y="381111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52124E9B-56BB-4FBD-9F68-0F8CB47A5F51}">
      <dsp:nvSpPr>
        <dsp:cNvPr id="0" name=""/>
        <dsp:cNvSpPr/>
      </dsp:nvSpPr>
      <dsp:spPr>
        <a:xfrm>
          <a:off x="4684874" y="1946024"/>
          <a:ext cx="3629121" cy="192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72"/>
              </a:lnTo>
              <a:lnTo>
                <a:pt x="3629121" y="130672"/>
              </a:lnTo>
              <a:lnTo>
                <a:pt x="3629121" y="192382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96B6F50B-6A59-43F4-9F57-CDABAA0EE890}">
      <dsp:nvSpPr>
        <dsp:cNvPr id="0" name=""/>
        <dsp:cNvSpPr/>
      </dsp:nvSpPr>
      <dsp:spPr>
        <a:xfrm>
          <a:off x="6259949" y="2495763"/>
          <a:ext cx="182597" cy="710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0545"/>
              </a:lnTo>
              <a:lnTo>
                <a:pt x="182597" y="710545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8D8FC6A7-4F89-402B-8AC3-ABBDBB522B98}">
      <dsp:nvSpPr>
        <dsp:cNvPr id="0" name=""/>
        <dsp:cNvSpPr/>
      </dsp:nvSpPr>
      <dsp:spPr>
        <a:xfrm>
          <a:off x="6259949" y="2495763"/>
          <a:ext cx="171136" cy="28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808"/>
              </a:lnTo>
              <a:lnTo>
                <a:pt x="171136" y="281808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3E519D4E-1262-4841-B91F-6F32C7102A79}">
      <dsp:nvSpPr>
        <dsp:cNvPr id="0" name=""/>
        <dsp:cNvSpPr/>
      </dsp:nvSpPr>
      <dsp:spPr>
        <a:xfrm>
          <a:off x="4684874" y="1946024"/>
          <a:ext cx="2054948" cy="192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72"/>
              </a:lnTo>
              <a:lnTo>
                <a:pt x="2054948" y="130672"/>
              </a:lnTo>
              <a:lnTo>
                <a:pt x="2054948" y="192382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0A5111F9-4DF7-4F45-97B5-9B52B1B66094}">
      <dsp:nvSpPr>
        <dsp:cNvPr id="0" name=""/>
        <dsp:cNvSpPr/>
      </dsp:nvSpPr>
      <dsp:spPr>
        <a:xfrm>
          <a:off x="4039130" y="2464976"/>
          <a:ext cx="225709" cy="4929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9696"/>
              </a:lnTo>
              <a:lnTo>
                <a:pt x="225709" y="4929696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465810A5-CD4A-4E23-BCFD-0ABFA87A5D54}">
      <dsp:nvSpPr>
        <dsp:cNvPr id="0" name=""/>
        <dsp:cNvSpPr/>
      </dsp:nvSpPr>
      <dsp:spPr>
        <a:xfrm>
          <a:off x="4039130" y="2464976"/>
          <a:ext cx="187672" cy="4521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812"/>
              </a:lnTo>
              <a:lnTo>
                <a:pt x="187672" y="4521812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C31E2F88-ADEC-479A-B131-9BF2BDB0AD64}">
      <dsp:nvSpPr>
        <dsp:cNvPr id="0" name=""/>
        <dsp:cNvSpPr/>
      </dsp:nvSpPr>
      <dsp:spPr>
        <a:xfrm>
          <a:off x="4039130" y="2464976"/>
          <a:ext cx="177880" cy="4078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8781"/>
              </a:lnTo>
              <a:lnTo>
                <a:pt x="177880" y="4078781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C96403BA-9B9B-4025-832A-064ECCB93EBA}">
      <dsp:nvSpPr>
        <dsp:cNvPr id="0" name=""/>
        <dsp:cNvSpPr/>
      </dsp:nvSpPr>
      <dsp:spPr>
        <a:xfrm>
          <a:off x="4039130" y="2464976"/>
          <a:ext cx="174583" cy="3610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0192"/>
              </a:lnTo>
              <a:lnTo>
                <a:pt x="174583" y="3610192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259D3-2F80-4B4C-A7C3-F9E3233FCCDA}">
      <dsp:nvSpPr>
        <dsp:cNvPr id="0" name=""/>
        <dsp:cNvSpPr/>
      </dsp:nvSpPr>
      <dsp:spPr>
        <a:xfrm>
          <a:off x="4039130" y="2464976"/>
          <a:ext cx="174583" cy="3166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6665"/>
              </a:lnTo>
              <a:lnTo>
                <a:pt x="174583" y="3166665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96B32B65-BEDE-468A-A0B3-D1DD3F90071E}">
      <dsp:nvSpPr>
        <dsp:cNvPr id="0" name=""/>
        <dsp:cNvSpPr/>
      </dsp:nvSpPr>
      <dsp:spPr>
        <a:xfrm>
          <a:off x="4039130" y="2464976"/>
          <a:ext cx="176899" cy="2686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6186"/>
              </a:lnTo>
              <a:lnTo>
                <a:pt x="176899" y="2686186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B0BD0355-41D2-4437-BE12-12BB8AB0AB4F}">
      <dsp:nvSpPr>
        <dsp:cNvPr id="0" name=""/>
        <dsp:cNvSpPr/>
      </dsp:nvSpPr>
      <dsp:spPr>
        <a:xfrm>
          <a:off x="4039130" y="2464976"/>
          <a:ext cx="176899" cy="2195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5004"/>
              </a:lnTo>
              <a:lnTo>
                <a:pt x="176899" y="219500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15B96-EF88-43A1-8859-EC51175D60B3}">
      <dsp:nvSpPr>
        <dsp:cNvPr id="0" name=""/>
        <dsp:cNvSpPr/>
      </dsp:nvSpPr>
      <dsp:spPr>
        <a:xfrm>
          <a:off x="4039130" y="2464976"/>
          <a:ext cx="176899" cy="17038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3822"/>
              </a:lnTo>
              <a:lnTo>
                <a:pt x="176899" y="1703822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A80DBAEA-739D-4F30-B9D2-75DE7D387A91}">
      <dsp:nvSpPr>
        <dsp:cNvPr id="0" name=""/>
        <dsp:cNvSpPr/>
      </dsp:nvSpPr>
      <dsp:spPr>
        <a:xfrm>
          <a:off x="4039130" y="2464976"/>
          <a:ext cx="176899" cy="1212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2641"/>
              </a:lnTo>
              <a:lnTo>
                <a:pt x="176899" y="1212641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DD890F31-CE49-4C0A-8F88-DDC5E10E5239}">
      <dsp:nvSpPr>
        <dsp:cNvPr id="0" name=""/>
        <dsp:cNvSpPr/>
      </dsp:nvSpPr>
      <dsp:spPr>
        <a:xfrm>
          <a:off x="4039130" y="2464976"/>
          <a:ext cx="176899" cy="721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459"/>
              </a:lnTo>
              <a:lnTo>
                <a:pt x="176899" y="7214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3BF44-6964-4622-99C1-0D81042B2787}">
      <dsp:nvSpPr>
        <dsp:cNvPr id="0" name=""/>
        <dsp:cNvSpPr/>
      </dsp:nvSpPr>
      <dsp:spPr>
        <a:xfrm>
          <a:off x="4039130" y="2464976"/>
          <a:ext cx="186097" cy="24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346"/>
              </a:lnTo>
              <a:lnTo>
                <a:pt x="186097" y="249346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7FACFE38-5594-4E1E-84FA-2EABBABEB22B}">
      <dsp:nvSpPr>
        <dsp:cNvPr id="0" name=""/>
        <dsp:cNvSpPr/>
      </dsp:nvSpPr>
      <dsp:spPr>
        <a:xfrm>
          <a:off x="4639154" y="1946024"/>
          <a:ext cx="91440" cy="1954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3790"/>
              </a:lnTo>
              <a:lnTo>
                <a:pt x="67675" y="133790"/>
              </a:lnTo>
              <a:lnTo>
                <a:pt x="67675" y="19549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6DFA2-5019-432B-A368-702F8DF44248}">
      <dsp:nvSpPr>
        <dsp:cNvPr id="0" name=""/>
        <dsp:cNvSpPr/>
      </dsp:nvSpPr>
      <dsp:spPr>
        <a:xfrm>
          <a:off x="2882765" y="2912323"/>
          <a:ext cx="144496" cy="2371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1389"/>
              </a:lnTo>
              <a:lnTo>
                <a:pt x="144496" y="2371389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1B77633E-3FB0-4761-A20D-DA033F527E94}">
      <dsp:nvSpPr>
        <dsp:cNvPr id="0" name=""/>
        <dsp:cNvSpPr/>
      </dsp:nvSpPr>
      <dsp:spPr>
        <a:xfrm>
          <a:off x="2882765" y="2912323"/>
          <a:ext cx="144496" cy="1858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8127"/>
              </a:lnTo>
              <a:lnTo>
                <a:pt x="144496" y="1858127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B743F4AB-01BA-4A0B-937C-F76FFC719F43}">
      <dsp:nvSpPr>
        <dsp:cNvPr id="0" name=""/>
        <dsp:cNvSpPr/>
      </dsp:nvSpPr>
      <dsp:spPr>
        <a:xfrm>
          <a:off x="2882765" y="2912323"/>
          <a:ext cx="144496" cy="1344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4865"/>
              </a:lnTo>
              <a:lnTo>
                <a:pt x="144496" y="1344865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A36E1870-D97D-40E6-A06D-F1BDAF53BF0B}">
      <dsp:nvSpPr>
        <dsp:cNvPr id="0" name=""/>
        <dsp:cNvSpPr/>
      </dsp:nvSpPr>
      <dsp:spPr>
        <a:xfrm>
          <a:off x="2882765" y="2912323"/>
          <a:ext cx="144496" cy="831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603"/>
              </a:lnTo>
              <a:lnTo>
                <a:pt x="144496" y="831603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C9621DBE-9AF3-4B25-9FA4-55353DB67F64}">
      <dsp:nvSpPr>
        <dsp:cNvPr id="0" name=""/>
        <dsp:cNvSpPr/>
      </dsp:nvSpPr>
      <dsp:spPr>
        <a:xfrm>
          <a:off x="2882765" y="2912323"/>
          <a:ext cx="129862" cy="3183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340"/>
              </a:lnTo>
              <a:lnTo>
                <a:pt x="129862" y="31834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4C0901-269D-4C77-B890-45853092B1E8}">
      <dsp:nvSpPr>
        <dsp:cNvPr id="0" name=""/>
        <dsp:cNvSpPr/>
      </dsp:nvSpPr>
      <dsp:spPr>
        <a:xfrm>
          <a:off x="2800812" y="2497262"/>
          <a:ext cx="525984" cy="121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11"/>
              </a:lnTo>
              <a:lnTo>
                <a:pt x="525984" y="60211"/>
              </a:lnTo>
              <a:lnTo>
                <a:pt x="525984" y="121921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56A2118A-E732-42B0-9813-D30974A11953}">
      <dsp:nvSpPr>
        <dsp:cNvPr id="0" name=""/>
        <dsp:cNvSpPr/>
      </dsp:nvSpPr>
      <dsp:spPr>
        <a:xfrm>
          <a:off x="1667968" y="2913040"/>
          <a:ext cx="156919" cy="2400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0319"/>
              </a:lnTo>
              <a:lnTo>
                <a:pt x="156919" y="2400319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4F5AF940-B6EC-4EE0-877C-36A69DC0B553}">
      <dsp:nvSpPr>
        <dsp:cNvPr id="0" name=""/>
        <dsp:cNvSpPr/>
      </dsp:nvSpPr>
      <dsp:spPr>
        <a:xfrm>
          <a:off x="1667968" y="2913040"/>
          <a:ext cx="137554" cy="1910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0004"/>
              </a:lnTo>
              <a:lnTo>
                <a:pt x="137554" y="1910004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0C78734A-2CAC-4A14-8FEB-EF0E2400156D}">
      <dsp:nvSpPr>
        <dsp:cNvPr id="0" name=""/>
        <dsp:cNvSpPr/>
      </dsp:nvSpPr>
      <dsp:spPr>
        <a:xfrm>
          <a:off x="1667968" y="2913040"/>
          <a:ext cx="151183" cy="1373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795"/>
              </a:lnTo>
              <a:lnTo>
                <a:pt x="151183" y="137379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57B1CE-06E1-4809-9CD9-3D3A69C37B6D}">
      <dsp:nvSpPr>
        <dsp:cNvPr id="0" name=""/>
        <dsp:cNvSpPr/>
      </dsp:nvSpPr>
      <dsp:spPr>
        <a:xfrm>
          <a:off x="1667968" y="2913040"/>
          <a:ext cx="151183" cy="846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068"/>
              </a:lnTo>
              <a:lnTo>
                <a:pt x="151183" y="846068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EF825A5C-223B-4EE6-A56C-2DAF4AD8D913}">
      <dsp:nvSpPr>
        <dsp:cNvPr id="0" name=""/>
        <dsp:cNvSpPr/>
      </dsp:nvSpPr>
      <dsp:spPr>
        <a:xfrm>
          <a:off x="1667968" y="2913040"/>
          <a:ext cx="137678" cy="3183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340"/>
              </a:lnTo>
              <a:lnTo>
                <a:pt x="137678" y="31834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28501-3F4B-4081-81B1-52D33CBB403E}">
      <dsp:nvSpPr>
        <dsp:cNvPr id="0" name=""/>
        <dsp:cNvSpPr/>
      </dsp:nvSpPr>
      <dsp:spPr>
        <a:xfrm>
          <a:off x="2018826" y="2497262"/>
          <a:ext cx="781986" cy="121921"/>
        </a:xfrm>
        <a:custGeom>
          <a:avLst/>
          <a:gdLst/>
          <a:ahLst/>
          <a:cxnLst/>
          <a:rect l="0" t="0" r="0" b="0"/>
          <a:pathLst>
            <a:path>
              <a:moveTo>
                <a:pt x="781986" y="0"/>
              </a:moveTo>
              <a:lnTo>
                <a:pt x="781986" y="60211"/>
              </a:lnTo>
              <a:lnTo>
                <a:pt x="0" y="60211"/>
              </a:lnTo>
              <a:lnTo>
                <a:pt x="0" y="121921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31563B67-3665-4B6D-971D-EC8C28DC5574}">
      <dsp:nvSpPr>
        <dsp:cNvPr id="0" name=""/>
        <dsp:cNvSpPr/>
      </dsp:nvSpPr>
      <dsp:spPr>
        <a:xfrm>
          <a:off x="2800812" y="1946024"/>
          <a:ext cx="1884061" cy="193880"/>
        </a:xfrm>
        <a:custGeom>
          <a:avLst/>
          <a:gdLst/>
          <a:ahLst/>
          <a:cxnLst/>
          <a:rect l="0" t="0" r="0" b="0"/>
          <a:pathLst>
            <a:path>
              <a:moveTo>
                <a:pt x="1884061" y="0"/>
              </a:moveTo>
              <a:lnTo>
                <a:pt x="1884061" y="132170"/>
              </a:lnTo>
              <a:lnTo>
                <a:pt x="0" y="132170"/>
              </a:lnTo>
              <a:lnTo>
                <a:pt x="0" y="19388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6E51D-82FF-4015-B400-C6A2E1F9FFA1}">
      <dsp:nvSpPr>
        <dsp:cNvPr id="0" name=""/>
        <dsp:cNvSpPr/>
      </dsp:nvSpPr>
      <dsp:spPr>
        <a:xfrm>
          <a:off x="347871" y="2497262"/>
          <a:ext cx="148872" cy="2374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4198"/>
              </a:lnTo>
              <a:lnTo>
                <a:pt x="148872" y="2374198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BBDF0EA5-4338-412A-9413-DA104CD85947}">
      <dsp:nvSpPr>
        <dsp:cNvPr id="0" name=""/>
        <dsp:cNvSpPr/>
      </dsp:nvSpPr>
      <dsp:spPr>
        <a:xfrm>
          <a:off x="347871" y="2497262"/>
          <a:ext cx="141896" cy="1894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4898"/>
              </a:lnTo>
              <a:lnTo>
                <a:pt x="141896" y="1894898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DBAE2ABB-8A3E-4F0B-A75C-494F80D8DE52}">
      <dsp:nvSpPr>
        <dsp:cNvPr id="0" name=""/>
        <dsp:cNvSpPr/>
      </dsp:nvSpPr>
      <dsp:spPr>
        <a:xfrm>
          <a:off x="347871" y="2497262"/>
          <a:ext cx="141896" cy="137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0702"/>
              </a:lnTo>
              <a:lnTo>
                <a:pt x="141896" y="1370702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D08293-90FD-47DD-8372-112CA64B2713}">
      <dsp:nvSpPr>
        <dsp:cNvPr id="0" name=""/>
        <dsp:cNvSpPr/>
      </dsp:nvSpPr>
      <dsp:spPr>
        <a:xfrm>
          <a:off x="347871" y="2497262"/>
          <a:ext cx="141896" cy="84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505"/>
              </a:lnTo>
              <a:lnTo>
                <a:pt x="141896" y="84650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D8318-B8BB-4BB0-B37E-D0CE711907AB}">
      <dsp:nvSpPr>
        <dsp:cNvPr id="0" name=""/>
        <dsp:cNvSpPr/>
      </dsp:nvSpPr>
      <dsp:spPr>
        <a:xfrm>
          <a:off x="347871" y="2497262"/>
          <a:ext cx="141896" cy="322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09"/>
              </a:lnTo>
              <a:lnTo>
                <a:pt x="141896" y="322309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C0416152-C3B7-4482-8F0F-48C20071A150}">
      <dsp:nvSpPr>
        <dsp:cNvPr id="0" name=""/>
        <dsp:cNvSpPr/>
      </dsp:nvSpPr>
      <dsp:spPr>
        <a:xfrm>
          <a:off x="823071" y="1946024"/>
          <a:ext cx="3861803" cy="193880"/>
        </a:xfrm>
        <a:custGeom>
          <a:avLst/>
          <a:gdLst/>
          <a:ahLst/>
          <a:cxnLst/>
          <a:rect l="0" t="0" r="0" b="0"/>
          <a:pathLst>
            <a:path>
              <a:moveTo>
                <a:pt x="3861803" y="0"/>
              </a:moveTo>
              <a:lnTo>
                <a:pt x="3861803" y="132170"/>
              </a:lnTo>
              <a:lnTo>
                <a:pt x="0" y="132170"/>
              </a:lnTo>
              <a:lnTo>
                <a:pt x="0" y="193880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</dsp:sp>
    <dsp:sp modelId="{2F81B8A5-43B2-41A2-87E1-82161B5F4ED4}">
      <dsp:nvSpPr>
        <dsp:cNvPr id="0" name=""/>
        <dsp:cNvSpPr/>
      </dsp:nvSpPr>
      <dsp:spPr>
        <a:xfrm>
          <a:off x="4637520" y="1608248"/>
          <a:ext cx="91440" cy="1036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986"/>
              </a:lnTo>
              <a:lnTo>
                <a:pt x="47353" y="41986"/>
              </a:lnTo>
              <a:lnTo>
                <a:pt x="47353" y="103696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3F0CB-6024-4B0C-9ECA-087E021AF772}">
      <dsp:nvSpPr>
        <dsp:cNvPr id="0" name=""/>
        <dsp:cNvSpPr/>
      </dsp:nvSpPr>
      <dsp:spPr>
        <a:xfrm>
          <a:off x="4637520" y="1253101"/>
          <a:ext cx="91440" cy="123419"/>
        </a:xfrm>
        <a:custGeom>
          <a:avLst/>
          <a:gdLst/>
          <a:ahLst/>
          <a:cxnLst/>
          <a:rect l="0" t="0" r="0" b="0"/>
          <a:pathLst>
            <a:path>
              <a:moveTo>
                <a:pt x="48464" y="0"/>
              </a:moveTo>
              <a:lnTo>
                <a:pt x="48464" y="61709"/>
              </a:lnTo>
              <a:lnTo>
                <a:pt x="45720" y="61709"/>
              </a:lnTo>
              <a:lnTo>
                <a:pt x="45720" y="12341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719B5-8133-4285-B4F4-EFE6372D2082}">
      <dsp:nvSpPr>
        <dsp:cNvPr id="0" name=""/>
        <dsp:cNvSpPr/>
      </dsp:nvSpPr>
      <dsp:spPr>
        <a:xfrm>
          <a:off x="4638390" y="801576"/>
          <a:ext cx="91440" cy="1234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709"/>
              </a:lnTo>
              <a:lnTo>
                <a:pt x="47594" y="61709"/>
              </a:lnTo>
              <a:lnTo>
                <a:pt x="47594" y="12341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8F6A0-1610-463D-99C6-93A53E0F5AED}">
      <dsp:nvSpPr>
        <dsp:cNvPr id="0" name=""/>
        <dsp:cNvSpPr/>
      </dsp:nvSpPr>
      <dsp:spPr>
        <a:xfrm>
          <a:off x="4638390" y="351026"/>
          <a:ext cx="91440" cy="124251"/>
        </a:xfrm>
        <a:custGeom>
          <a:avLst/>
          <a:gdLst/>
          <a:ahLst/>
          <a:cxnLst/>
          <a:rect l="0" t="0" r="0" b="0"/>
          <a:pathLst>
            <a:path>
              <a:moveTo>
                <a:pt x="47083" y="0"/>
              </a:moveTo>
              <a:lnTo>
                <a:pt x="47083" y="62541"/>
              </a:lnTo>
              <a:lnTo>
                <a:pt x="45720" y="62541"/>
              </a:lnTo>
              <a:lnTo>
                <a:pt x="45720" y="124251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02D76-922A-4F89-8182-52F8CCEFBE6F}">
      <dsp:nvSpPr>
        <dsp:cNvPr id="0" name=""/>
        <dsp:cNvSpPr/>
      </dsp:nvSpPr>
      <dsp:spPr>
        <a:xfrm>
          <a:off x="4026341" y="3278"/>
          <a:ext cx="1318265" cy="34774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KLE Society, Belagavi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4026341" y="3278"/>
        <a:ext cx="1318265" cy="347747"/>
      </dsp:txXfrm>
    </dsp:sp>
    <dsp:sp modelId="{2839915D-BB62-4DAA-A464-96BAD6C1C0DD}">
      <dsp:nvSpPr>
        <dsp:cNvPr id="0" name=""/>
        <dsp:cNvSpPr/>
      </dsp:nvSpPr>
      <dsp:spPr>
        <a:xfrm>
          <a:off x="4024977" y="475277"/>
          <a:ext cx="1318265" cy="326298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Board of Management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4977" y="475277"/>
        <a:ext cx="1318265" cy="326298"/>
      </dsp:txXfrm>
    </dsp:sp>
    <dsp:sp modelId="{87F10082-9544-43A7-B89F-B3203FE2994B}">
      <dsp:nvSpPr>
        <dsp:cNvPr id="0" name=""/>
        <dsp:cNvSpPr/>
      </dsp:nvSpPr>
      <dsp:spPr>
        <a:xfrm>
          <a:off x="4026852" y="924995"/>
          <a:ext cx="1318265" cy="328105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Local Governing Bodies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6852" y="924995"/>
        <a:ext cx="1318265" cy="328105"/>
      </dsp:txXfrm>
    </dsp:sp>
    <dsp:sp modelId="{B41706E0-350E-4BB7-A98C-1E11A23D357D}">
      <dsp:nvSpPr>
        <dsp:cNvPr id="0" name=""/>
        <dsp:cNvSpPr/>
      </dsp:nvSpPr>
      <dsp:spPr>
        <a:xfrm>
          <a:off x="4024107" y="1376521"/>
          <a:ext cx="1318265" cy="23172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PRINCIPAL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4107" y="1376521"/>
        <a:ext cx="1318265" cy="231726"/>
      </dsp:txXfrm>
    </dsp:sp>
    <dsp:sp modelId="{3C472DA5-A654-4ADC-8DCC-76DDF3F94665}">
      <dsp:nvSpPr>
        <dsp:cNvPr id="0" name=""/>
        <dsp:cNvSpPr/>
      </dsp:nvSpPr>
      <dsp:spPr>
        <a:xfrm>
          <a:off x="4025741" y="1711944"/>
          <a:ext cx="1318265" cy="23408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IQAC</a:t>
          </a:r>
        </a:p>
      </dsp:txBody>
      <dsp:txXfrm>
        <a:off x="4025741" y="1711944"/>
        <a:ext cx="1318265" cy="234080"/>
      </dsp:txXfrm>
    </dsp:sp>
    <dsp:sp modelId="{249104B4-BC7A-41A2-BE5F-A6FBCF640460}">
      <dsp:nvSpPr>
        <dsp:cNvPr id="0" name=""/>
        <dsp:cNvSpPr/>
      </dsp:nvSpPr>
      <dsp:spPr>
        <a:xfrm>
          <a:off x="229072" y="2139905"/>
          <a:ext cx="1187998" cy="35735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Administration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072" y="2139905"/>
        <a:ext cx="1187998" cy="357356"/>
      </dsp:txXfrm>
    </dsp:sp>
    <dsp:sp modelId="{951B0508-5318-4479-884C-7C59F7904D7A}">
      <dsp:nvSpPr>
        <dsp:cNvPr id="0" name=""/>
        <dsp:cNvSpPr/>
      </dsp:nvSpPr>
      <dsp:spPr>
        <a:xfrm>
          <a:off x="489768" y="2619183"/>
          <a:ext cx="1005525" cy="40077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Manager</a:t>
          </a:r>
        </a:p>
      </dsp:txBody>
      <dsp:txXfrm>
        <a:off x="489768" y="2619183"/>
        <a:ext cx="1005525" cy="400776"/>
      </dsp:txXfrm>
    </dsp:sp>
    <dsp:sp modelId="{E3010BFF-19CE-4C75-9BCA-9AC3D3F4C03B}">
      <dsp:nvSpPr>
        <dsp:cNvPr id="0" name=""/>
        <dsp:cNvSpPr/>
      </dsp:nvSpPr>
      <dsp:spPr>
        <a:xfrm>
          <a:off x="489768" y="3143379"/>
          <a:ext cx="1005525" cy="40077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Office Superintendent</a:t>
          </a:r>
        </a:p>
      </dsp:txBody>
      <dsp:txXfrm>
        <a:off x="489768" y="3143379"/>
        <a:ext cx="1005525" cy="400776"/>
      </dsp:txXfrm>
    </dsp:sp>
    <dsp:sp modelId="{7B74DBA8-3C87-4FCB-B382-B2CA8F127D17}">
      <dsp:nvSpPr>
        <dsp:cNvPr id="0" name=""/>
        <dsp:cNvSpPr/>
      </dsp:nvSpPr>
      <dsp:spPr>
        <a:xfrm>
          <a:off x="489768" y="3667576"/>
          <a:ext cx="1005525" cy="40077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Admin Staff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768" y="3667576"/>
        <a:ext cx="1005525" cy="400776"/>
      </dsp:txXfrm>
    </dsp:sp>
    <dsp:sp modelId="{40278F3B-9778-422C-84CE-50F2205BABFB}">
      <dsp:nvSpPr>
        <dsp:cNvPr id="0" name=""/>
        <dsp:cNvSpPr/>
      </dsp:nvSpPr>
      <dsp:spPr>
        <a:xfrm>
          <a:off x="489768" y="4191772"/>
          <a:ext cx="1005525" cy="40077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Establishment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768" y="4191772"/>
        <a:ext cx="1005525" cy="400776"/>
      </dsp:txXfrm>
    </dsp:sp>
    <dsp:sp modelId="{4E1D547F-E66B-4C3F-91D9-FBF9611EF9BD}">
      <dsp:nvSpPr>
        <dsp:cNvPr id="0" name=""/>
        <dsp:cNvSpPr/>
      </dsp:nvSpPr>
      <dsp:spPr>
        <a:xfrm>
          <a:off x="496744" y="4720412"/>
          <a:ext cx="1006300" cy="302096"/>
        </a:xfrm>
        <a:prstGeom prst="rect">
          <a:avLst/>
        </a:prstGeom>
        <a:solidFill>
          <a:srgbClr val="33C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Accounts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744" y="4720412"/>
        <a:ext cx="1006300" cy="302096"/>
      </dsp:txXfrm>
    </dsp:sp>
    <dsp:sp modelId="{2154787F-E024-4F0C-A95A-1B7088344A41}">
      <dsp:nvSpPr>
        <dsp:cNvPr id="0" name=""/>
        <dsp:cNvSpPr/>
      </dsp:nvSpPr>
      <dsp:spPr>
        <a:xfrm>
          <a:off x="2315637" y="2139905"/>
          <a:ext cx="970350" cy="35735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Academics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5637" y="2139905"/>
        <a:ext cx="970350" cy="357356"/>
      </dsp:txXfrm>
    </dsp:sp>
    <dsp:sp modelId="{AD74A067-5FCE-4DDD-86BB-5EEB3F6535A9}">
      <dsp:nvSpPr>
        <dsp:cNvPr id="0" name=""/>
        <dsp:cNvSpPr/>
      </dsp:nvSpPr>
      <dsp:spPr>
        <a:xfrm>
          <a:off x="1580253" y="2619183"/>
          <a:ext cx="877144" cy="29385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Curricular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0253" y="2619183"/>
        <a:ext cx="877144" cy="293856"/>
      </dsp:txXfrm>
    </dsp:sp>
    <dsp:sp modelId="{B31ABA70-287F-4BE9-9BD8-47E7A3C40B3C}">
      <dsp:nvSpPr>
        <dsp:cNvPr id="0" name=""/>
        <dsp:cNvSpPr/>
      </dsp:nvSpPr>
      <dsp:spPr>
        <a:xfrm>
          <a:off x="1805646" y="3036459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Admission Committee 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5646" y="3036459"/>
        <a:ext cx="974605" cy="389842"/>
      </dsp:txXfrm>
    </dsp:sp>
    <dsp:sp modelId="{B783A6FB-2441-453F-A1EE-DA753C2BB14E}">
      <dsp:nvSpPr>
        <dsp:cNvPr id="0" name=""/>
        <dsp:cNvSpPr/>
      </dsp:nvSpPr>
      <dsp:spPr>
        <a:xfrm>
          <a:off x="1819151" y="3549722"/>
          <a:ext cx="974605" cy="41877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Department </a:t>
          </a:r>
          <a:r>
            <a:rPr lang="en-US" sz="12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HoDs</a:t>
          </a: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 Coordinators</a:t>
          </a:r>
        </a:p>
      </dsp:txBody>
      <dsp:txXfrm>
        <a:off x="1819151" y="3549722"/>
        <a:ext cx="974605" cy="418772"/>
      </dsp:txXfrm>
    </dsp:sp>
    <dsp:sp modelId="{F45DC6CF-AE18-4035-A9B1-1746DB3C9607}">
      <dsp:nvSpPr>
        <dsp:cNvPr id="0" name=""/>
        <dsp:cNvSpPr/>
      </dsp:nvSpPr>
      <dsp:spPr>
        <a:xfrm>
          <a:off x="1819151" y="4091914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Teaching Staff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9151" y="4091914"/>
        <a:ext cx="974605" cy="389842"/>
      </dsp:txXfrm>
    </dsp:sp>
    <dsp:sp modelId="{A63F594C-E622-4D87-999C-9A5007B42C9F}">
      <dsp:nvSpPr>
        <dsp:cNvPr id="0" name=""/>
        <dsp:cNvSpPr/>
      </dsp:nvSpPr>
      <dsp:spPr>
        <a:xfrm>
          <a:off x="1805522" y="4628123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Menial Staff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5522" y="4628123"/>
        <a:ext cx="974605" cy="389842"/>
      </dsp:txXfrm>
    </dsp:sp>
    <dsp:sp modelId="{0C71791F-8EC5-4988-9770-2139A3FEE0E3}">
      <dsp:nvSpPr>
        <dsp:cNvPr id="0" name=""/>
        <dsp:cNvSpPr/>
      </dsp:nvSpPr>
      <dsp:spPr>
        <a:xfrm>
          <a:off x="1824887" y="5118438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Programmers/ technicians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4887" y="5118438"/>
        <a:ext cx="974605" cy="389842"/>
      </dsp:txXfrm>
    </dsp:sp>
    <dsp:sp modelId="{140F03D7-BE3D-4118-92DC-D86B14A74C42}">
      <dsp:nvSpPr>
        <dsp:cNvPr id="0" name=""/>
        <dsp:cNvSpPr/>
      </dsp:nvSpPr>
      <dsp:spPr>
        <a:xfrm>
          <a:off x="2771757" y="2619183"/>
          <a:ext cx="1110079" cy="293139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Co-curricular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1757" y="2619183"/>
        <a:ext cx="1110079" cy="293139"/>
      </dsp:txXfrm>
    </dsp:sp>
    <dsp:sp modelId="{0A93814C-ED9C-4BC0-97BE-2C7B8AAA93EB}">
      <dsp:nvSpPr>
        <dsp:cNvPr id="0" name=""/>
        <dsp:cNvSpPr/>
      </dsp:nvSpPr>
      <dsp:spPr>
        <a:xfrm>
          <a:off x="3012627" y="3035742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NCC</a:t>
          </a:r>
        </a:p>
      </dsp:txBody>
      <dsp:txXfrm>
        <a:off x="3012627" y="3035742"/>
        <a:ext cx="974605" cy="389842"/>
      </dsp:txXfrm>
    </dsp:sp>
    <dsp:sp modelId="{599FC2FD-BC97-4AD8-BE55-39ABB2890E58}">
      <dsp:nvSpPr>
        <dsp:cNvPr id="0" name=""/>
        <dsp:cNvSpPr/>
      </dsp:nvSpPr>
      <dsp:spPr>
        <a:xfrm>
          <a:off x="3027261" y="3549005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NSS</a:t>
          </a:r>
        </a:p>
      </dsp:txBody>
      <dsp:txXfrm>
        <a:off x="3027261" y="3549005"/>
        <a:ext cx="974605" cy="389842"/>
      </dsp:txXfrm>
    </dsp:sp>
    <dsp:sp modelId="{364184C1-F38F-4F1D-91FE-0B9519975093}">
      <dsp:nvSpPr>
        <dsp:cNvPr id="0" name=""/>
        <dsp:cNvSpPr/>
      </dsp:nvSpPr>
      <dsp:spPr>
        <a:xfrm>
          <a:off x="3027261" y="4062267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YRC</a:t>
          </a:r>
        </a:p>
      </dsp:txBody>
      <dsp:txXfrm>
        <a:off x="3027261" y="4062267"/>
        <a:ext cx="974605" cy="389842"/>
      </dsp:txXfrm>
    </dsp:sp>
    <dsp:sp modelId="{C5D0A9B6-CB3E-49A7-98F6-9228462C7466}">
      <dsp:nvSpPr>
        <dsp:cNvPr id="0" name=""/>
        <dsp:cNvSpPr/>
      </dsp:nvSpPr>
      <dsp:spPr>
        <a:xfrm>
          <a:off x="3027261" y="4575529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 &amp; D Cell</a:t>
          </a:r>
        </a:p>
      </dsp:txBody>
      <dsp:txXfrm>
        <a:off x="3027261" y="4575529"/>
        <a:ext cx="974605" cy="389842"/>
      </dsp:txXfrm>
    </dsp:sp>
    <dsp:sp modelId="{90644112-03F7-41AE-8F72-403F5F57FAC9}">
      <dsp:nvSpPr>
        <dsp:cNvPr id="0" name=""/>
        <dsp:cNvSpPr/>
      </dsp:nvSpPr>
      <dsp:spPr>
        <a:xfrm>
          <a:off x="3027261" y="5088791"/>
          <a:ext cx="974605" cy="38984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IIC</a:t>
          </a:r>
        </a:p>
      </dsp:txBody>
      <dsp:txXfrm>
        <a:off x="3027261" y="5088791"/>
        <a:ext cx="974605" cy="389842"/>
      </dsp:txXfrm>
    </dsp:sp>
    <dsp:sp modelId="{CD95CEFE-8B8A-4237-A807-B2813225A1A8}">
      <dsp:nvSpPr>
        <dsp:cNvPr id="0" name=""/>
        <dsp:cNvSpPr/>
      </dsp:nvSpPr>
      <dsp:spPr>
        <a:xfrm>
          <a:off x="3872205" y="2141524"/>
          <a:ext cx="1669247" cy="3234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Student Supporting System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72205" y="2141524"/>
        <a:ext cx="1669247" cy="323451"/>
      </dsp:txXfrm>
    </dsp:sp>
    <dsp:sp modelId="{D7A23BE5-F70A-472E-97DE-A7E689AAECE4}">
      <dsp:nvSpPr>
        <dsp:cNvPr id="0" name=""/>
        <dsp:cNvSpPr/>
      </dsp:nvSpPr>
      <dsp:spPr>
        <a:xfrm>
          <a:off x="4225227" y="2567393"/>
          <a:ext cx="1246881" cy="29385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Mentor-Mentee System 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5227" y="2567393"/>
        <a:ext cx="1246881" cy="293856"/>
      </dsp:txXfrm>
    </dsp:sp>
    <dsp:sp modelId="{08A1E571-1DC4-4B73-A0A8-7D063179D261}">
      <dsp:nvSpPr>
        <dsp:cNvPr id="0" name=""/>
        <dsp:cNvSpPr/>
      </dsp:nvSpPr>
      <dsp:spPr>
        <a:xfrm>
          <a:off x="4216030" y="3002554"/>
          <a:ext cx="1246881" cy="3677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Student Welfare Committee</a:t>
          </a:r>
        </a:p>
      </dsp:txBody>
      <dsp:txXfrm>
        <a:off x="4216030" y="3002554"/>
        <a:ext cx="1246881" cy="367761"/>
      </dsp:txXfrm>
    </dsp:sp>
    <dsp:sp modelId="{B839C9F8-4DEE-4E4A-A2CC-9793DD062178}">
      <dsp:nvSpPr>
        <dsp:cNvPr id="0" name=""/>
        <dsp:cNvSpPr/>
      </dsp:nvSpPr>
      <dsp:spPr>
        <a:xfrm>
          <a:off x="4216030" y="3493736"/>
          <a:ext cx="1246881" cy="3677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Student Council</a:t>
          </a:r>
        </a:p>
      </dsp:txBody>
      <dsp:txXfrm>
        <a:off x="4216030" y="3493736"/>
        <a:ext cx="1246881" cy="367761"/>
      </dsp:txXfrm>
    </dsp:sp>
    <dsp:sp modelId="{39BFEB26-0A26-4E00-BEEA-875155DD4656}">
      <dsp:nvSpPr>
        <dsp:cNvPr id="0" name=""/>
        <dsp:cNvSpPr/>
      </dsp:nvSpPr>
      <dsp:spPr>
        <a:xfrm>
          <a:off x="4216030" y="3984918"/>
          <a:ext cx="1246881" cy="3677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Internal Compliant Committee</a:t>
          </a:r>
        </a:p>
      </dsp:txBody>
      <dsp:txXfrm>
        <a:off x="4216030" y="3984918"/>
        <a:ext cx="1246881" cy="367761"/>
      </dsp:txXfrm>
    </dsp:sp>
    <dsp:sp modelId="{8C9E098A-66E0-43FA-A2DF-7867C21A018A}">
      <dsp:nvSpPr>
        <dsp:cNvPr id="0" name=""/>
        <dsp:cNvSpPr/>
      </dsp:nvSpPr>
      <dsp:spPr>
        <a:xfrm>
          <a:off x="4216030" y="4476099"/>
          <a:ext cx="1246881" cy="3677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Anti-ragging Committee</a:t>
          </a:r>
        </a:p>
      </dsp:txBody>
      <dsp:txXfrm>
        <a:off x="4216030" y="4476099"/>
        <a:ext cx="1246881" cy="367761"/>
      </dsp:txXfrm>
    </dsp:sp>
    <dsp:sp modelId="{AA1007EA-CA63-4F38-AF9F-310C5F4963A6}">
      <dsp:nvSpPr>
        <dsp:cNvPr id="0" name=""/>
        <dsp:cNvSpPr/>
      </dsp:nvSpPr>
      <dsp:spPr>
        <a:xfrm>
          <a:off x="4216030" y="4967281"/>
          <a:ext cx="1246881" cy="3677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Women Anti-sexual Harassment Cell</a:t>
          </a:r>
        </a:p>
      </dsp:txBody>
      <dsp:txXfrm>
        <a:off x="4216030" y="4967281"/>
        <a:ext cx="1246881" cy="367761"/>
      </dsp:txXfrm>
    </dsp:sp>
    <dsp:sp modelId="{5EEFE519-29A9-4A0D-A45D-FA9A27BBC4FF}">
      <dsp:nvSpPr>
        <dsp:cNvPr id="0" name=""/>
        <dsp:cNvSpPr/>
      </dsp:nvSpPr>
      <dsp:spPr>
        <a:xfrm>
          <a:off x="4213714" y="5458463"/>
          <a:ext cx="1246881" cy="34635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Women Empowerment Cell</a:t>
          </a:r>
        </a:p>
      </dsp:txBody>
      <dsp:txXfrm>
        <a:off x="4213714" y="5458463"/>
        <a:ext cx="1246881" cy="346357"/>
      </dsp:txXfrm>
    </dsp:sp>
    <dsp:sp modelId="{CE280718-80DB-4AAC-AC3E-2599DA22CD0C}">
      <dsp:nvSpPr>
        <dsp:cNvPr id="0" name=""/>
        <dsp:cNvSpPr/>
      </dsp:nvSpPr>
      <dsp:spPr>
        <a:xfrm>
          <a:off x="4213714" y="5928240"/>
          <a:ext cx="1246881" cy="29385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Grievance Redressal Cell</a:t>
          </a:r>
        </a:p>
      </dsp:txBody>
      <dsp:txXfrm>
        <a:off x="4213714" y="5928240"/>
        <a:ext cx="1246881" cy="293856"/>
      </dsp:txXfrm>
    </dsp:sp>
    <dsp:sp modelId="{34401A6C-5CA0-475C-89F2-B8F0AEB735A7}">
      <dsp:nvSpPr>
        <dsp:cNvPr id="0" name=""/>
        <dsp:cNvSpPr/>
      </dsp:nvSpPr>
      <dsp:spPr>
        <a:xfrm>
          <a:off x="4217011" y="6345516"/>
          <a:ext cx="1247492" cy="39648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Scholarship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Committee</a:t>
          </a:r>
        </a:p>
      </dsp:txBody>
      <dsp:txXfrm>
        <a:off x="4217011" y="6345516"/>
        <a:ext cx="1247492" cy="396480"/>
      </dsp:txXfrm>
    </dsp:sp>
    <dsp:sp modelId="{C211398A-E90F-4434-8059-1853A022883F}">
      <dsp:nvSpPr>
        <dsp:cNvPr id="0" name=""/>
        <dsp:cNvSpPr/>
      </dsp:nvSpPr>
      <dsp:spPr>
        <a:xfrm>
          <a:off x="4226803" y="6839860"/>
          <a:ext cx="1247492" cy="29385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SC/ ST Cell</a:t>
          </a:r>
        </a:p>
      </dsp:txBody>
      <dsp:txXfrm>
        <a:off x="4226803" y="6839860"/>
        <a:ext cx="1247492" cy="293856"/>
      </dsp:txXfrm>
    </dsp:sp>
    <dsp:sp modelId="{576B347E-3B4E-440C-A77F-B9132F2425B8}">
      <dsp:nvSpPr>
        <dsp:cNvPr id="0" name=""/>
        <dsp:cNvSpPr/>
      </dsp:nvSpPr>
      <dsp:spPr>
        <a:xfrm>
          <a:off x="4264839" y="7233455"/>
          <a:ext cx="1216479" cy="32243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Career Guidance &amp; Placement Cell</a:t>
          </a:r>
        </a:p>
      </dsp:txBody>
      <dsp:txXfrm>
        <a:off x="4264839" y="7233455"/>
        <a:ext cx="1216479" cy="322434"/>
      </dsp:txXfrm>
    </dsp:sp>
    <dsp:sp modelId="{5CBEA4FF-6E67-4329-8A43-5A0034EB85FB}">
      <dsp:nvSpPr>
        <dsp:cNvPr id="0" name=""/>
        <dsp:cNvSpPr/>
      </dsp:nvSpPr>
      <dsp:spPr>
        <a:xfrm>
          <a:off x="6139981" y="2138407"/>
          <a:ext cx="1199682" cy="35735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Extracurricular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Activities</a:t>
          </a:r>
          <a:endParaRPr lang="en-US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9981" y="2138407"/>
        <a:ext cx="1199682" cy="357356"/>
      </dsp:txXfrm>
    </dsp:sp>
    <dsp:sp modelId="{C1697DF2-5A0D-48BA-A0E6-943E1F317D75}">
      <dsp:nvSpPr>
        <dsp:cNvPr id="0" name=""/>
        <dsp:cNvSpPr/>
      </dsp:nvSpPr>
      <dsp:spPr>
        <a:xfrm>
          <a:off x="6431086" y="2630643"/>
          <a:ext cx="974605" cy="29385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College Forum</a:t>
          </a:r>
        </a:p>
      </dsp:txBody>
      <dsp:txXfrm>
        <a:off x="6431086" y="2630643"/>
        <a:ext cx="974605" cy="293856"/>
      </dsp:txXfrm>
    </dsp:sp>
    <dsp:sp modelId="{0F33DE19-F434-4E84-9571-2F16E48345EC}">
      <dsp:nvSpPr>
        <dsp:cNvPr id="0" name=""/>
        <dsp:cNvSpPr/>
      </dsp:nvSpPr>
      <dsp:spPr>
        <a:xfrm>
          <a:off x="6442546" y="3059380"/>
          <a:ext cx="974605" cy="29385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Gymkhana &amp; Sports</a:t>
          </a:r>
        </a:p>
      </dsp:txBody>
      <dsp:txXfrm>
        <a:off x="6442546" y="3059380"/>
        <a:ext cx="974605" cy="293856"/>
      </dsp:txXfrm>
    </dsp:sp>
    <dsp:sp modelId="{7BBF11F6-6C72-49E1-BF10-D3AC5FF9C438}">
      <dsp:nvSpPr>
        <dsp:cNvPr id="0" name=""/>
        <dsp:cNvSpPr/>
      </dsp:nvSpPr>
      <dsp:spPr>
        <a:xfrm>
          <a:off x="7674195" y="2138407"/>
          <a:ext cx="1279599" cy="357356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Examination</a:t>
          </a:r>
        </a:p>
      </dsp:txBody>
      <dsp:txXfrm>
        <a:off x="7674195" y="2138407"/>
        <a:ext cx="1279599" cy="357356"/>
      </dsp:txXfrm>
    </dsp:sp>
    <dsp:sp modelId="{DBE76DA8-D08B-4B21-ADE3-BE5D5BF0F96A}">
      <dsp:nvSpPr>
        <dsp:cNvPr id="0" name=""/>
        <dsp:cNvSpPr/>
      </dsp:nvSpPr>
      <dsp:spPr>
        <a:xfrm>
          <a:off x="7903258" y="2630643"/>
          <a:ext cx="1153429" cy="4924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Internal Examination Committee</a:t>
          </a:r>
        </a:p>
      </dsp:txBody>
      <dsp:txXfrm>
        <a:off x="7903258" y="2630643"/>
        <a:ext cx="1153429" cy="492462"/>
      </dsp:txXfrm>
    </dsp:sp>
    <dsp:sp modelId="{932190CF-6B0B-4C15-A953-CE27D84B62A2}">
      <dsp:nvSpPr>
        <dsp:cNvPr id="0" name=""/>
        <dsp:cNvSpPr/>
      </dsp:nvSpPr>
      <dsp:spPr>
        <a:xfrm>
          <a:off x="7903258" y="3246526"/>
          <a:ext cx="1153429" cy="4924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Semester End Examination Committee</a:t>
          </a:r>
        </a:p>
      </dsp:txBody>
      <dsp:txXfrm>
        <a:off x="7903258" y="3246526"/>
        <a:ext cx="1153429" cy="492462"/>
      </dsp:txXfrm>
    </dsp:sp>
    <dsp:sp modelId="{D6207718-3442-4541-83E4-78DE278C812F}">
      <dsp:nvSpPr>
        <dsp:cNvPr id="0" name=""/>
        <dsp:cNvSpPr/>
      </dsp:nvSpPr>
      <dsp:spPr>
        <a:xfrm>
          <a:off x="6212729" y="1331185"/>
          <a:ext cx="1318265" cy="31407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University Governing Council</a:t>
          </a:r>
          <a:endParaRPr lang="en-IN" sz="1200" b="1" kern="1200" dirty="0">
            <a:solidFill>
              <a:srgbClr val="00206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6212729" y="1331185"/>
        <a:ext cx="1318265" cy="314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4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4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4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6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9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2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62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0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6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16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29172-4BF7-429F-BA25-7E9D1A4215EE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4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9F3D1D-4503-2189-3767-85D934A2CBD7}"/>
              </a:ext>
            </a:extLst>
          </p:cNvPr>
          <p:cNvCxnSpPr/>
          <p:nvPr/>
        </p:nvCxnSpPr>
        <p:spPr>
          <a:xfrm>
            <a:off x="7024005" y="6235700"/>
            <a:ext cx="0" cy="4896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A2761C-9543-1135-7D57-3340730A97D0}"/>
              </a:ext>
            </a:extLst>
          </p:cNvPr>
          <p:cNvCxnSpPr/>
          <p:nvPr/>
        </p:nvCxnSpPr>
        <p:spPr>
          <a:xfrm>
            <a:off x="8611505" y="6584950"/>
            <a:ext cx="0" cy="4536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17EF0C-5D6E-DA0E-7C80-D504629AA303}"/>
              </a:ext>
            </a:extLst>
          </p:cNvPr>
          <p:cNvCxnSpPr/>
          <p:nvPr/>
        </p:nvCxnSpPr>
        <p:spPr>
          <a:xfrm>
            <a:off x="4930775" y="10448925"/>
            <a:ext cx="0" cy="396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ACBECD-4DC6-17F9-7968-793521747304}"/>
              </a:ext>
            </a:extLst>
          </p:cNvPr>
          <p:cNvCxnSpPr/>
          <p:nvPr/>
        </p:nvCxnSpPr>
        <p:spPr>
          <a:xfrm>
            <a:off x="3581400" y="8337550"/>
            <a:ext cx="0" cy="2772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C5A992-21F0-CE5D-CB25-3ED58FCD6921}"/>
              </a:ext>
            </a:extLst>
          </p:cNvPr>
          <p:cNvCxnSpPr/>
          <p:nvPr/>
        </p:nvCxnSpPr>
        <p:spPr>
          <a:xfrm>
            <a:off x="2400300" y="8366125"/>
            <a:ext cx="0" cy="2736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51" name="Picture 920331903" descr="Accreditation &amp; Certification | Datta Meghe Institute of Medical Sciences">
            <a:extLst>
              <a:ext uri="{FF2B5EF4-FFF2-40B4-BE49-F238E27FC236}">
                <a16:creationId xmlns:a16="http://schemas.microsoft.com/office/drawing/2014/main" id="{11C3A32D-6F58-8696-53D0-AD11B0189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825" y="588056"/>
            <a:ext cx="1287755" cy="103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860411220">
            <a:extLst>
              <a:ext uri="{FF2B5EF4-FFF2-40B4-BE49-F238E27FC236}">
                <a16:creationId xmlns:a16="http://schemas.microsoft.com/office/drawing/2014/main" id="{5B2ACAC3-46CB-2B0A-0B9F-5828FEE94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019" y="474344"/>
            <a:ext cx="981075" cy="102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73FF9D8-CA6D-3FD1-2B07-42756A07C9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600" y="2195830"/>
            <a:ext cx="9540000" cy="0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4">
            <a:extLst>
              <a:ext uri="{FF2B5EF4-FFF2-40B4-BE49-F238E27FC236}">
                <a16:creationId xmlns:a16="http://schemas.microsoft.com/office/drawing/2014/main" id="{8D31C1C6-6C35-5A1F-ECB4-AA2D4FC01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B738207-F150-F7F8-7703-89D0D039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594" y="412140"/>
            <a:ext cx="439601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KLE Society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NIJALINGAPPA COLLEGE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II-Block, Rajajinagar, Bengaluru-10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Re-accredited by NAAC at A</a:t>
            </a:r>
            <a:r>
              <a:rPr kumimoji="0" lang="en-US" altLang="en-US" sz="1400" b="1" i="1" u="none" strike="noStrike" cap="none" normalizeH="0" baseline="3000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 with 3.53 CGPA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College with UGC-STRIDE Component </a:t>
            </a: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Phone: 080-23526055, 080-23325020, Fax 080-23320902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BDBA8D1-9298-E450-F8B1-10727C02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5514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Website: www.klesnc.org 		E-mail: info@klesnc.org 		kleaccts@yahoo.com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6CA685-73AD-856F-D5DD-E83AC39B48A0}"/>
              </a:ext>
            </a:extLst>
          </p:cNvPr>
          <p:cNvSpPr txBox="1"/>
          <p:nvPr/>
        </p:nvSpPr>
        <p:spPr>
          <a:xfrm>
            <a:off x="2400300" y="2298501"/>
            <a:ext cx="48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INSTITUTIONAL GOVERNANCE</a:t>
            </a:r>
            <a:endParaRPr lang="en-IN" sz="2000" dirty="0">
              <a:solidFill>
                <a:srgbClr val="0000CC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8D254D-57EB-A3C6-D3DF-25FFAD7E5410}"/>
              </a:ext>
            </a:extLst>
          </p:cNvPr>
          <p:cNvCxnSpPr/>
          <p:nvPr/>
        </p:nvCxnSpPr>
        <p:spPr>
          <a:xfrm>
            <a:off x="5474970" y="4408805"/>
            <a:ext cx="9982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700550"/>
              </p:ext>
            </p:extLst>
          </p:nvPr>
        </p:nvGraphicFramePr>
        <p:xfrm>
          <a:off x="120599" y="2874800"/>
          <a:ext cx="9360000" cy="75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A506B98-3BF2-B111-824B-30C3FD7FAF40}"/>
              </a:ext>
            </a:extLst>
          </p:cNvPr>
          <p:cNvSpPr txBox="1"/>
          <p:nvPr/>
        </p:nvSpPr>
        <p:spPr>
          <a:xfrm>
            <a:off x="3809999" y="10852705"/>
            <a:ext cx="1981200" cy="489109"/>
          </a:xfrm>
          <a:prstGeom prst="round2SameRect">
            <a:avLst>
              <a:gd name="adj1" fmla="val 35035"/>
              <a:gd name="adj2" fmla="val 28864"/>
            </a:avLst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STUDENTS</a:t>
            </a:r>
            <a:endParaRPr lang="en-IN" sz="2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7832C5-7672-21BB-4EEC-13DD58F710C5}"/>
              </a:ext>
            </a:extLst>
          </p:cNvPr>
          <p:cNvCxnSpPr/>
          <p:nvPr/>
        </p:nvCxnSpPr>
        <p:spPr>
          <a:xfrm>
            <a:off x="1162050" y="7924800"/>
            <a:ext cx="0" cy="3204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66B5283-0C33-2046-3BC6-60445C1B860F}"/>
              </a:ext>
            </a:extLst>
          </p:cNvPr>
          <p:cNvCxnSpPr>
            <a:cxnSpLocks/>
          </p:cNvCxnSpPr>
          <p:nvPr/>
        </p:nvCxnSpPr>
        <p:spPr>
          <a:xfrm>
            <a:off x="1162050" y="11102894"/>
            <a:ext cx="2647949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444CA6-C1A7-C76A-741A-76868F7E562C}"/>
              </a:ext>
            </a:extLst>
          </p:cNvPr>
          <p:cNvCxnSpPr>
            <a:cxnSpLocks/>
          </p:cNvCxnSpPr>
          <p:nvPr/>
        </p:nvCxnSpPr>
        <p:spPr>
          <a:xfrm flipH="1">
            <a:off x="5791199" y="11109550"/>
            <a:ext cx="2808000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Arrow: Down 25">
            <a:extLst>
              <a:ext uri="{FF2B5EF4-FFF2-40B4-BE49-F238E27FC236}">
                <a16:creationId xmlns:a16="http://schemas.microsoft.com/office/drawing/2014/main" id="{C89ADB60-C59F-163B-D55C-214EE5849707}"/>
              </a:ext>
            </a:extLst>
          </p:cNvPr>
          <p:cNvSpPr/>
          <p:nvPr/>
        </p:nvSpPr>
        <p:spPr>
          <a:xfrm>
            <a:off x="284838" y="2298501"/>
            <a:ext cx="502985" cy="26280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Administration</a:t>
            </a:r>
            <a:endParaRPr lang="en-IN" sz="1200" dirty="0">
              <a:solidFill>
                <a:srgbClr val="002060"/>
              </a:solidFill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7575FF7-AB0A-FEAD-3303-E8CBED25D06E}"/>
              </a:ext>
            </a:extLst>
          </p:cNvPr>
          <p:cNvSpPr/>
          <p:nvPr/>
        </p:nvSpPr>
        <p:spPr>
          <a:xfrm>
            <a:off x="8915896" y="8666596"/>
            <a:ext cx="367805" cy="2675218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Responsibility</a:t>
            </a:r>
            <a:endParaRPr lang="en-IN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192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1669306</Value>
      <Value>1669445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2013-01-21T07:54:00+00:00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ApprovalLog xmlns="4873beb7-5857-4685-be1f-d57550cc96cc" xsi:nil="true"/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TP104001058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875887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LocMarketGroupTiers2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CCCEA7-1327-49DD-AC35-4264F7CCB5D7}">
  <ds:schemaRefs>
    <ds:schemaRef ds:uri="http://schemas.microsoft.com/office/2006/metadata/properties"/>
    <ds:schemaRef ds:uri="http://schemas.openxmlformats.org/package/2006/metadata/core-properties"/>
    <ds:schemaRef ds:uri="4873beb7-5857-4685-be1f-d57550cc96cc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ED8FEBD-5ABD-4CF4-8A24-EAAA08BD57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5EAC7E-3670-4A33-88E9-089AAE82E0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</TotalTime>
  <Words>162</Words>
  <Application>Microsoft Office PowerPoint</Application>
  <PresentationFormat>A3 Paper (297x420 mm)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Rajeev Potadar</dc:creator>
  <cp:lastModifiedBy>Rajeev Potadar</cp:lastModifiedBy>
  <cp:revision>24</cp:revision>
  <dcterms:created xsi:type="dcterms:W3CDTF">2024-01-17T01:37:29Z</dcterms:created>
  <dcterms:modified xsi:type="dcterms:W3CDTF">2024-01-18T00:16:25Z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